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2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77" y="-62491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Profesional en Gestión Docente para la Segunda Especialidad Profesional en Control Gubernamental de la Escuela </a:t>
            </a:r>
            <a:r>
              <a:rPr lang="es-PE" sz="1200" dirty="0"/>
              <a:t>Nacional de Control, Semestre 2023-I, Ciclo II.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2986920" y="1787619"/>
            <a:ext cx="4966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Titulado Profesional Universitario en Psicología, o Educación, o Administración, o Contabilidad, o Ingeniería Industrial.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Curso, taller, programa, especialización o diplomado en Gestión de Recursos Humanos, o Gestión del Potencial Humano o Gestión Pública.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cinco (05) años en el sector público o privado, contabilizados desde su grado de Bachiller.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</a:t>
            </a:r>
            <a:r>
              <a:rPr lang="es-PE" sz="1200" dirty="0" err="1">
                <a:cs typeface="Arial" panose="020B0604020202020204" pitchFamily="34" charset="0"/>
              </a:rPr>
              <a:t>periencia</a:t>
            </a:r>
            <a:r>
              <a:rPr lang="es-PE" sz="1200" dirty="0">
                <a:cs typeface="Arial" panose="020B0604020202020204" pitchFamily="34" charset="0"/>
              </a:rPr>
              <a:t> Específica: </a:t>
            </a:r>
            <a:r>
              <a:rPr lang="es-ES" sz="1200" dirty="0">
                <a:cs typeface="Arial" panose="020B0604020202020204" pitchFamily="34" charset="0"/>
              </a:rPr>
              <a:t>Experiencia mínima de tres (03) años desempeñándose como apoyo, asistente, profesional, analista especialista o coordinador en Gestión Educativa, o en Gestión Docente, o en Recursos Humanos, o en Gestión del Talento Humano, o desempeñándose como Docente en Educación Superior o Técnica, contabilizados desde su grado de Bachiller.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400050" y="4958357"/>
            <a:ext cx="72390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 </a:t>
            </a:r>
            <a:r>
              <a:rPr lang="es-ES" sz="1150" dirty="0" err="1">
                <a:solidFill>
                  <a:schemeClr val="bg1"/>
                </a:solidFill>
              </a:rPr>
              <a:t>sustentatorios</a:t>
            </a:r>
            <a:r>
              <a:rPr lang="es-ES" sz="1150" dirty="0">
                <a:solidFill>
                  <a:schemeClr val="bg1"/>
                </a:solidFill>
              </a:rPr>
              <a:t>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mmillones@contraloria.gob.pe , indicando el asunto y el nombre del servicio.</a:t>
            </a:r>
          </a:p>
          <a:p>
            <a:pPr algn="just"/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22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295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22</cp:revision>
  <dcterms:created xsi:type="dcterms:W3CDTF">2023-01-24T15:06:01Z</dcterms:created>
  <dcterms:modified xsi:type="dcterms:W3CDTF">2023-02-16T19:01:56Z</dcterms:modified>
</cp:coreProperties>
</file>