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28/01/2023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Apoyo en Planificación para la Subdirección Administrativa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2867375" y="1696162"/>
            <a:ext cx="5169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84138" indent="-84138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Bachiller Universitario de la carrera de Economía, Ingeniería Económica, o Ingeniería Industrial, o Administración.. </a:t>
            </a:r>
            <a:endParaRPr lang="es-PE" sz="1200" dirty="0">
              <a:cs typeface="Arial" panose="020B0604020202020204" pitchFamily="34" charset="0"/>
            </a:endParaRP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Curso, taller, programa, especialización o diplomado en Planificación, o Planificación Estratégica, o Administrador de Base de Datos, o Gerencia de Proyectos. 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un (01) año en entidades públicas o privadas, contabilizados desde su grado de bachiller. 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Experiencia Específica: </a:t>
            </a:r>
            <a:r>
              <a:rPr lang="es-ES" sz="1200" dirty="0">
                <a:cs typeface="Arial" panose="020B0604020202020204" pitchFamily="34" charset="0"/>
              </a:rPr>
              <a:t>Experiencia mínima de un (01) año desempeñándose como apoyo, asistente, profesional o analista en planificación, o planeamiento, o monitoreo de proyectos, o en gestión de procesos, contabilizados desde su calidad de Bachiller</a:t>
            </a:r>
            <a:r>
              <a:rPr lang="es-ES" dirty="0"/>
              <a:t>.</a:t>
            </a:r>
          </a:p>
          <a:p>
            <a:pPr marL="84138" indent="-84138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</a:t>
            </a:r>
            <a:r>
              <a:rPr lang="es-ES" sz="1150">
                <a:solidFill>
                  <a:schemeClr val="bg1"/>
                </a:solidFill>
              </a:rPr>
              <a:t>a mmillones</a:t>
            </a:r>
            <a:r>
              <a:rPr lang="es-ES" sz="1150" dirty="0">
                <a:solidFill>
                  <a:schemeClr val="bg1"/>
                </a:solidFill>
              </a:rPr>
              <a:t>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05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280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16</cp:revision>
  <dcterms:created xsi:type="dcterms:W3CDTF">2023-01-24T15:06:01Z</dcterms:created>
  <dcterms:modified xsi:type="dcterms:W3CDTF">2023-01-28T21:13:22Z</dcterms:modified>
</cp:coreProperties>
</file>