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4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7CF0B-3828-997E-1830-A92125FF8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4E44B5-BC51-FE3C-6979-571804733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BF210-969E-537E-293A-DFECD116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75F62E-01C2-191F-95A7-7AC37495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A14E61-571F-C6A3-7FA7-AE9DD401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176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4CAA2-AF47-849C-7000-662D6454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1D613D-8FA8-9F71-149B-9691FA117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5EB684-B85C-6D3C-EAB2-53969D01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C658E5-E4BB-C912-98B8-008D804E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8C8609-0767-29BF-6D76-B3961CD2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935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40D3F9-0D3F-86E5-F849-61DB62799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CAFD2B-740F-1D0B-8932-1A18E9487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D2F1F1-4D79-3742-2D65-B2C409D3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26D2D6-5B39-E55A-04FC-1EE3BF77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16D74-F1B0-EDAB-34FD-1D9779BE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79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04660-6D77-2ADC-4C93-43E83114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491B2-7D02-6ACB-676F-7F997542F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A5BE2B-40F3-6BBA-33F0-84476D0F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6A0468-8D77-D9CC-4B55-BC2570D9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709ECC-5EA8-E723-42A2-FA45FEC9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810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7DEAA-9FA6-921E-71A1-FFFC72B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7B64EB-C258-56D5-4BA4-AFB53F017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8504AE-BB6F-A04C-696D-465A9F6B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9F6BC2-EB94-89E8-0087-30F0B890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2A2E8A-9710-BB6A-8000-FD4D44DF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777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C76FE-EF15-2FAF-15E2-B70EE0B8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559F21-A8DB-EE50-5DC9-9EADFD1ED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641216-92F5-BC1C-E0B4-CBD1B6A17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60A52F-ED69-9013-3958-872A86C9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9E71C5-703B-DFCD-7D2D-53CDA5AD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1A0090-AE59-0FF2-1BD6-A1DA7F07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01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1B1A5-AE40-2C30-A34A-ABB41EE8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22F5B2-48A4-91B1-32DE-6EF650DEF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6695E1-AD1C-B435-0B54-5CB868D64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53612F-FF01-A7A0-9FA7-10DEB9929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207F58-7205-E3CC-249B-8EEE323E4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3B8ECC-AC6F-12F0-393D-FB0C0291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06BDE9-16B8-F450-F760-D437C0B7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F2CEB5-07B4-DE60-ABD7-0D89A1D1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656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CF6E5-0ACE-2EC9-67C5-8758F388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292AADA-D15F-A1C0-A0C5-1B52B885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B03BE3-F465-0772-2428-89D2B905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1110BF-AC9F-DB40-E0FD-8C7533BE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66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469A9B-E37E-E7A6-14CC-E61E82A6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9346B8-FA8C-C9C9-BD55-2B7E75EF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F4BCD0-68F0-45ED-43A3-87306BD5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552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D41AF-F06B-E919-B36B-EDC88667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D38A6-FC19-4270-8B9F-EDE6B11E2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E4D8BC-B500-226B-DDE3-F0EFEA47E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AD8A93-2F0E-CEFE-9093-D15C615B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BBF2D2-B71E-71C6-0E6A-03E6F990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DA2F89-2049-274D-B9FE-D333AD17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730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CC08E-4051-A39D-1DB1-A9CA205F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1025F-7B0D-E315-F90A-6E465DECE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FE0B43-91CE-034B-3C2A-38CA1790D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5B26BC-32B6-1CE6-528A-97EC75E1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B39DF4-8696-E101-FAAC-0FB53352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E0BB8-B3EC-064B-15E3-D8A5FFCD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555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6BD8D6-BF08-2F1B-606B-2720BFCF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ECF264-D27B-CF6D-1A1E-6B9D2946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161174-BB38-8255-0E65-56686E94B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62105B-F521-24B4-39DF-E47C96059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5DFB7-86F9-6521-07C0-10F38E504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12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dquisiciones_ue002@contraloria.gob.p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74CA3-3052-1717-19BE-B4B84BF91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BD524A-661C-F442-F823-B9DF9BDA77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5F5DB-F1AC-6345-A988-357D52A3B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7BB579-01E1-4E2C-015B-CE7D4CA39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94E6233-E69F-7E75-A03D-D5B3E5C02923}"/>
              </a:ext>
            </a:extLst>
          </p:cNvPr>
          <p:cNvSpPr txBox="1"/>
          <p:nvPr/>
        </p:nvSpPr>
        <p:spPr>
          <a:xfrm>
            <a:off x="400050" y="1981201"/>
            <a:ext cx="2455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La Contraloría General de la República (CGR) requiere la contratación del Servicio de un Apoyo para Monitoreo de Eventos Académicos para la Maestría en Control Gubernamental  2023-I de la Escuela Nacional de Control</a:t>
            </a:r>
            <a:endParaRPr lang="es-PE" sz="1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EA74DF-A060-A3AC-6F13-C47D172E3CEC}"/>
              </a:ext>
            </a:extLst>
          </p:cNvPr>
          <p:cNvSpPr txBox="1"/>
          <p:nvPr/>
        </p:nvSpPr>
        <p:spPr>
          <a:xfrm>
            <a:off x="3043451" y="1696162"/>
            <a:ext cx="48722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200" dirty="0">
                <a:cs typeface="Arial" panose="020B0604020202020204" pitchFamily="34" charset="0"/>
              </a:rPr>
              <a:t>La CGR a través de la Unidad Ejecutora 002: Gestión de Proyectos y Fortalecimiento de Capacidades, invita a personas naturales elegibles a expresar su interés, según el siguiente detalle:</a:t>
            </a:r>
          </a:p>
          <a:p>
            <a:pPr marL="95250" indent="-95250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Bachiller de las carreras en Ciencias de la Comunicación, Comunicación Audiovisual, Periodismo o Marketing. </a:t>
            </a:r>
            <a:endParaRPr lang="es-PE" sz="1200" dirty="0">
              <a:cs typeface="Arial" panose="020B0604020202020204" pitchFamily="34" charset="0"/>
            </a:endParaRPr>
          </a:p>
          <a:p>
            <a:pPr marL="95250" indent="-95250" algn="just">
              <a:buFont typeface="Arial" panose="020B0604020202020204" pitchFamily="34" charset="0"/>
              <a:buChar char="•"/>
            </a:pPr>
            <a:r>
              <a:rPr lang="es-PE" sz="1200" dirty="0">
                <a:cs typeface="Arial" panose="020B0604020202020204" pitchFamily="34" charset="0"/>
              </a:rPr>
              <a:t>Curso, taller, programa, especialización o diplomado en Gestión Pública o Administración Pública. Curso, taller, programa, especialización o diplomado de Protocolo para eventos, protocolo y ceremonial, u organización de eventos.</a:t>
            </a:r>
          </a:p>
          <a:p>
            <a:pPr marL="95250" indent="-95250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Experiencia Laboral mínima de dos (02) años en entidades públicas o privadas, contabilizados desde su grado de bachiller. </a:t>
            </a:r>
          </a:p>
          <a:p>
            <a:pPr marL="95250" indent="-95250" algn="just">
              <a:buFont typeface="Wingdings" panose="05000000000000000000" pitchFamily="2" charset="2"/>
              <a:buChar char="§"/>
            </a:pPr>
            <a:r>
              <a:rPr lang="es-PE" sz="1200" dirty="0">
                <a:cs typeface="Arial" panose="020B0604020202020204" pitchFamily="34" charset="0"/>
              </a:rPr>
              <a:t>Experiencia específica mínima de un (01) año como comunicador, o gestor de eventos, u organizador </a:t>
            </a:r>
            <a:r>
              <a:rPr lang="es-PE" sz="1200">
                <a:cs typeface="Arial" panose="020B0604020202020204" pitchFamily="34" charset="0"/>
              </a:rPr>
              <a:t>de eventos, contabilizados </a:t>
            </a:r>
            <a:r>
              <a:rPr lang="es-PE" sz="1200" dirty="0">
                <a:cs typeface="Arial" panose="020B0604020202020204" pitchFamily="34" charset="0"/>
              </a:rPr>
              <a:t>desde su calidad de Titulado técnico</a:t>
            </a:r>
            <a:r>
              <a:rPr lang="es-ES" sz="1200" dirty="0">
                <a:cs typeface="Arial" panose="020B0604020202020204" pitchFamily="34" charset="0"/>
              </a:rPr>
              <a:t>.</a:t>
            </a:r>
          </a:p>
          <a:p>
            <a:pPr marL="95250" indent="-95250" algn="just">
              <a:buFont typeface="Wingdings" panose="05000000000000000000" pitchFamily="2" charset="2"/>
              <a:buChar char="§"/>
            </a:pPr>
            <a:r>
              <a:rPr lang="es-ES" sz="1200" dirty="0">
                <a:cs typeface="Arial" panose="020B0604020202020204" pitchFamily="34" charset="0"/>
              </a:rPr>
              <a:t>Contar con RNP vigente, No tener impedimento para contratar con el Estado.  No tener registro de </a:t>
            </a:r>
            <a:r>
              <a:rPr lang="es-ES" sz="1200" dirty="0" err="1">
                <a:cs typeface="Arial" panose="020B0604020202020204" pitchFamily="34" charset="0"/>
              </a:rPr>
              <a:t>anteced</a:t>
            </a:r>
            <a:r>
              <a:rPr lang="es-ES" sz="1200" dirty="0">
                <a:cs typeface="Arial" panose="020B0604020202020204" pitchFamily="34" charset="0"/>
              </a:rPr>
              <a:t>. Penales, judiciales o policiales.  No doble percepción del Estado. </a:t>
            </a:r>
            <a:endParaRPr lang="es-PE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27AAF1-C548-109B-2466-A03597DAF9BD}"/>
              </a:ext>
            </a:extLst>
          </p:cNvPr>
          <p:cNvSpPr txBox="1"/>
          <p:nvPr/>
        </p:nvSpPr>
        <p:spPr>
          <a:xfrm>
            <a:off x="514350" y="5065931"/>
            <a:ext cx="712470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50" dirty="0">
                <a:solidFill>
                  <a:schemeClr val="bg1"/>
                </a:solidFill>
              </a:rPr>
              <a:t>Los interesados que cumplan con los requisitos mínimos solicitados, podrán enviar sus documentos, cotizaciones, asimismo el “formulario” a </a:t>
            </a:r>
            <a:r>
              <a:rPr lang="es-ES" sz="1150" dirty="0">
                <a:solidFill>
                  <a:schemeClr val="bg1"/>
                </a:solidFill>
                <a:hlinkClick r:id="rId4"/>
              </a:rPr>
              <a:t>adquisiciones_ue002@contraloria.gob.pe</a:t>
            </a:r>
            <a:r>
              <a:rPr lang="es-ES" sz="1150" dirty="0">
                <a:solidFill>
                  <a:schemeClr val="bg1"/>
                </a:solidFill>
              </a:rPr>
              <a:t>,  con copia a millones@contraloria.gob.pe , indicando el asunto y el nombre del servicio.</a:t>
            </a:r>
          </a:p>
          <a:p>
            <a:r>
              <a:rPr lang="es-ES" sz="1150" dirty="0">
                <a:solidFill>
                  <a:schemeClr val="bg1"/>
                </a:solidFill>
              </a:rPr>
              <a:t>Se consideran como </a:t>
            </a:r>
            <a:r>
              <a:rPr lang="es-ES" sz="1150" dirty="0" err="1">
                <a:solidFill>
                  <a:schemeClr val="bg1"/>
                </a:solidFill>
              </a:rPr>
              <a:t>válidas</a:t>
            </a:r>
            <a:r>
              <a:rPr lang="es-ES" sz="1150" dirty="0">
                <a:solidFill>
                  <a:schemeClr val="bg1"/>
                </a:solidFill>
              </a:rPr>
              <a:t> solo aquellas expresiones de </a:t>
            </a:r>
            <a:r>
              <a:rPr lang="es-ES" sz="1150" dirty="0" err="1">
                <a:solidFill>
                  <a:schemeClr val="bg1"/>
                </a:solidFill>
              </a:rPr>
              <a:t>interés</a:t>
            </a:r>
            <a:r>
              <a:rPr lang="es-ES" sz="1150" dirty="0">
                <a:solidFill>
                  <a:schemeClr val="bg1"/>
                </a:solidFill>
              </a:rPr>
              <a:t> que se remitan a las direcciones electrónicas </a:t>
            </a:r>
            <a:r>
              <a:rPr lang="es-ES" sz="1150" dirty="0" err="1">
                <a:solidFill>
                  <a:schemeClr val="bg1"/>
                </a:solidFill>
              </a:rPr>
              <a:t>señaladas</a:t>
            </a:r>
            <a:r>
              <a:rPr lang="es-ES" sz="115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475B8-49F1-1CD9-2144-E8AE202F159C}"/>
              </a:ext>
            </a:extLst>
          </p:cNvPr>
          <p:cNvSpPr txBox="1"/>
          <p:nvPr/>
        </p:nvSpPr>
        <p:spPr>
          <a:xfrm>
            <a:off x="9258300" y="5404113"/>
            <a:ext cx="1980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02 de febrero</a:t>
            </a:r>
            <a:endParaRPr lang="es-PE" sz="2400" b="1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A854F69-D07A-4F59-B7BA-0D81283772B9}"/>
              </a:ext>
            </a:extLst>
          </p:cNvPr>
          <p:cNvSpPr txBox="1">
            <a:spLocks/>
          </p:cNvSpPr>
          <p:nvPr/>
        </p:nvSpPr>
        <p:spPr>
          <a:xfrm>
            <a:off x="131577" y="6123437"/>
            <a:ext cx="8580161" cy="48418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MAYOR INFORMACIÓN EN: https://convocatorias.contraloria.gob.pe/locadoresdeservicios.html</a:t>
            </a:r>
            <a:endParaRPr lang="es-PE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45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300</Words>
  <Application>Microsoft Office PowerPoint</Application>
  <PresentationFormat>Panorámica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Otilia Soriano Rosas</dc:creator>
  <cp:lastModifiedBy>Maria Etelvina Millones Davila</cp:lastModifiedBy>
  <cp:revision>15</cp:revision>
  <dcterms:created xsi:type="dcterms:W3CDTF">2023-01-24T15:06:01Z</dcterms:created>
  <dcterms:modified xsi:type="dcterms:W3CDTF">2023-01-25T22:41:49Z</dcterms:modified>
</cp:coreProperties>
</file>