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dos (02) Gestores Comerciales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043451" y="1696162"/>
            <a:ext cx="4872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Técnico titulado de las carreras de Comunicación, Marketing, Administración o Publicidad. 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Gestión Pública o Administración Pública.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desempeñándose en agente comercial, asesor comercial, promotor de servicios educativos, comerciales, u organizacionales, contabilizados desde su calidad de </a:t>
            </a:r>
            <a:r>
              <a:rPr lang="es-PE" sz="1200">
                <a:cs typeface="Arial" panose="020B0604020202020204" pitchFamily="34" charset="0"/>
              </a:rPr>
              <a:t>Titulado técnico</a:t>
            </a:r>
            <a:r>
              <a:rPr lang="es-ES" sz="1200">
                <a:cs typeface="Arial" panose="020B0604020202020204" pitchFamily="34" charset="0"/>
              </a:rPr>
              <a:t>.</a:t>
            </a:r>
            <a:endParaRPr lang="es-ES" sz="1200" dirty="0">
              <a:cs typeface="Arial" panose="020B0604020202020204" pitchFamily="34" charset="0"/>
            </a:endParaRP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278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13</cp:revision>
  <dcterms:created xsi:type="dcterms:W3CDTF">2023-01-24T15:06:01Z</dcterms:created>
  <dcterms:modified xsi:type="dcterms:W3CDTF">2023-01-25T22:35:20Z</dcterms:modified>
</cp:coreProperties>
</file>