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7CF0B-3828-997E-1830-A92125F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E44B5-BC51-FE3C-6979-571804733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BF210-969E-537E-293A-DFECD116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F62E-01C2-191F-95A7-7AC3749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14E61-571F-C6A3-7FA7-AE9DD401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CAA2-AF47-849C-7000-662D645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D613D-8FA8-9F71-149B-9691FA1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EB684-B85C-6D3C-EAB2-53969D0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658E5-E4BB-C912-98B8-008D804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C8609-0767-29BF-6D76-B3961C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D3F9-0D3F-86E5-F849-61DB62799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AFD2B-740F-1D0B-8932-1A18E948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2F1F1-4D79-3742-2D65-B2C409D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6D2D6-5B39-E55A-04FC-1EE3BF77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6D74-F1B0-EDAB-34FD-1D9779BE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4660-6D77-2ADC-4C93-43E8311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491B2-7D02-6ACB-676F-7F997542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5BE2B-40F3-6BBA-33F0-84476D0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A0468-8D77-D9CC-4B55-BC2570D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09ECC-5EA8-E723-42A2-FA45FEC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DEAA-9FA6-921E-71A1-FFFC72B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B64EB-C258-56D5-4BA4-AFB53F01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504AE-BB6F-A04C-696D-465A9F6B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6BC2-EB94-89E8-0087-30F0B89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A2E8A-9710-BB6A-8000-FD4D44D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76FE-EF15-2FAF-15E2-B70EE0B8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59F21-A8DB-EE50-5DC9-9EADFD1E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41216-92F5-BC1C-E0B4-CBD1B6A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0A52F-ED69-9013-3958-872A86C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E71C5-703B-DFCD-7D2D-53CDA5AD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0090-AE59-0FF2-1BD6-A1DA7F0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B1A5-AE40-2C30-A34A-ABB41EE8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2F5B2-48A4-91B1-32DE-6EF650DE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6695E1-AD1C-B435-0B54-5CB868D6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3612F-FF01-A7A0-9FA7-10DEB9929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07F58-7205-E3CC-249B-8EEE323E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3B8ECC-AC6F-12F0-393D-FB0C0291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06BDE9-16B8-F450-F760-D437C0B7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2CEB5-07B4-DE60-ABD7-0D89A1D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5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F6E5-0ACE-2EC9-67C5-8758F388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2AADA-D15F-A1C0-A0C5-1B52B88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B03BE3-F465-0772-2428-89D2B90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110BF-AC9F-DB40-E0FD-8C7533B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69A9B-E37E-E7A6-14CC-E61E82A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346B8-FA8C-C9C9-BD55-2B7E75E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4BCD0-68F0-45ED-43A3-87306BD5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D41AF-F06B-E919-B36B-EDC8866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38A6-FC19-4270-8B9F-EDE6B11E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D8BC-B500-226B-DDE3-F0EFEA47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D8A93-2F0E-CEFE-9093-D15C615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BF2D2-B71E-71C6-0E6A-03E6F99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A2F89-2049-274D-B9FE-D333AD1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3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CC08E-4051-A39D-1DB1-A9CA205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1025F-7B0D-E315-F90A-6E465DE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E0B43-91CE-034B-3C2A-38CA1790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B26BC-32B6-1CE6-528A-97EC75E1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39DF4-8696-E101-FAAC-0FB5335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E0BB8-B3EC-064B-15E3-D8A5FFCD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6BD8D6-BF08-2F1B-606B-2720BFCF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CF264-D27B-CF6D-1A1E-6B9D2946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61174-BB38-8255-0E65-56686E94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105B-F521-24B4-39DF-E47C9605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5DFB7-86F9-6521-07C0-10F38E50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quisiciones_ue002@contraloria.gob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74CA3-3052-1717-19BE-B4B84BF9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D524A-661C-F442-F823-B9DF9BDA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5F5DB-F1AC-6345-A988-357D52A3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7BB579-01E1-4E2C-015B-CE7D4CA3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E6233-E69F-7E75-A03D-D5B3E5C02923}"/>
              </a:ext>
            </a:extLst>
          </p:cNvPr>
          <p:cNvSpPr txBox="1"/>
          <p:nvPr/>
        </p:nvSpPr>
        <p:spPr>
          <a:xfrm>
            <a:off x="400050" y="1981201"/>
            <a:ext cx="2455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La Contraloría General de la República (CGR) requiere la contratación del Servicio de un Apoyo en Marketing para la Maestría en Control Gubernamental  2023-I de la Escuela Nacional de Control</a:t>
            </a:r>
            <a:endParaRPr lang="es-PE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4DF-A060-A3AC-6F13-C47D172E3CEC}"/>
              </a:ext>
            </a:extLst>
          </p:cNvPr>
          <p:cNvSpPr txBox="1"/>
          <p:nvPr/>
        </p:nvSpPr>
        <p:spPr>
          <a:xfrm>
            <a:off x="3255394" y="1696162"/>
            <a:ext cx="448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cs typeface="Arial" panose="020B0604020202020204" pitchFamily="34" charset="0"/>
              </a:rPr>
              <a:t>La CGR a través de la Unidad Ejecutora 002: Gestión de Proyectos y Fortalecimiento de Capacidades, invita a personas naturales elegibles a expresar su interés, según el siguiente detalle: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Bachiller en Ciencias de la Comunicación, Marketing o Publicidad.</a:t>
            </a:r>
            <a:endParaRPr lang="es-PE" sz="1200" dirty="0">
              <a:cs typeface="Arial" panose="020B0604020202020204" pitchFamily="34" charset="0"/>
            </a:endParaRP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PE" sz="1200" dirty="0">
                <a:cs typeface="Arial" panose="020B0604020202020204" pitchFamily="34" charset="0"/>
              </a:rPr>
              <a:t>Curso, taller, programa, especialización o diplomado en Gestión Pública o </a:t>
            </a:r>
            <a:r>
              <a:rPr lang="es-PE" sz="1200" dirty="0" err="1">
                <a:cs typeface="Arial" panose="020B0604020202020204" pitchFamily="34" charset="0"/>
              </a:rPr>
              <a:t>Admin</a:t>
            </a:r>
            <a:r>
              <a:rPr lang="es-PE" sz="1200" dirty="0">
                <a:cs typeface="Arial" panose="020B0604020202020204" pitchFamily="34" charset="0"/>
              </a:rPr>
              <a:t>. Pública. Curso, taller, programa, especialización o diplomado sobre Marketing empresarial o Marketing para los servicios públicos. 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Experiencia Laboral mínima de dos (02) años en entidades públicas o privadas, contabilizados desde su grado de bachiller. </a:t>
            </a:r>
          </a:p>
          <a:p>
            <a:pPr marL="95250" indent="-95250" algn="just">
              <a:buFont typeface="Wingdings" panose="05000000000000000000" pitchFamily="2" charset="2"/>
              <a:buChar char="§"/>
            </a:pPr>
            <a:r>
              <a:rPr lang="es-PE" sz="1200" dirty="0">
                <a:cs typeface="Arial" panose="020B0604020202020204" pitchFamily="34" charset="0"/>
              </a:rPr>
              <a:t>Experiencia específica mínima de un (01) año desempeñándose en actividades de Marketing, o actividades de promoción, o actividades publicitarias; contabilizados desde su grado de Bachiller</a:t>
            </a:r>
            <a:r>
              <a:rPr lang="es-ES" sz="1200" dirty="0">
                <a:cs typeface="Arial" panose="020B0604020202020204" pitchFamily="34" charset="0"/>
              </a:rPr>
              <a:t>.</a:t>
            </a:r>
          </a:p>
          <a:p>
            <a:pPr marL="95250" indent="-95250" algn="just">
              <a:buFont typeface="Wingdings" panose="05000000000000000000" pitchFamily="2" charset="2"/>
              <a:buChar char="§"/>
            </a:pPr>
            <a:r>
              <a:rPr lang="es-ES" sz="1200" dirty="0">
                <a:cs typeface="Arial" panose="020B0604020202020204" pitchFamily="34" charset="0"/>
              </a:rPr>
              <a:t>Contar con RNP vigente, No tener impedimento para contratar con el Estado.  No tener registro de </a:t>
            </a:r>
            <a:r>
              <a:rPr lang="es-ES" sz="1200" dirty="0" err="1">
                <a:cs typeface="Arial" panose="020B0604020202020204" pitchFamily="34" charset="0"/>
              </a:rPr>
              <a:t>anteced</a:t>
            </a:r>
            <a:r>
              <a:rPr lang="es-ES" sz="1200" dirty="0">
                <a:cs typeface="Arial" panose="020B0604020202020204" pitchFamily="34" charset="0"/>
              </a:rPr>
              <a:t>. Penales, judiciales o policiales.  No </a:t>
            </a:r>
            <a:r>
              <a:rPr lang="es-ES" sz="1200">
                <a:cs typeface="Arial" panose="020B0604020202020204" pitchFamily="34" charset="0"/>
              </a:rPr>
              <a:t>doble percepción del Estado. </a:t>
            </a:r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27AAF1-C548-109B-2466-A03597DAF9BD}"/>
              </a:ext>
            </a:extLst>
          </p:cNvPr>
          <p:cNvSpPr txBox="1"/>
          <p:nvPr/>
        </p:nvSpPr>
        <p:spPr>
          <a:xfrm>
            <a:off x="514350" y="5065931"/>
            <a:ext cx="71247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50" dirty="0">
                <a:solidFill>
                  <a:schemeClr val="bg1"/>
                </a:solidFill>
              </a:rPr>
              <a:t>Los interesados que cumplan con los requisitos mínimos solicitados, podrán enviar sus documentos, cotizaciones, asimismo el “formulario” a </a:t>
            </a:r>
            <a:r>
              <a:rPr lang="es-ES" sz="1150" dirty="0">
                <a:solidFill>
                  <a:schemeClr val="bg1"/>
                </a:solidFill>
                <a:hlinkClick r:id="rId4"/>
              </a:rPr>
              <a:t>adquisiciones_ue002@contraloria.gob.pe</a:t>
            </a:r>
            <a:r>
              <a:rPr lang="es-ES" sz="1150" dirty="0">
                <a:solidFill>
                  <a:schemeClr val="bg1"/>
                </a:solidFill>
              </a:rPr>
              <a:t>,  con copia a millones@contraloria.gob.pe , indicando el asunto y el nombre del servicio.</a:t>
            </a:r>
          </a:p>
          <a:p>
            <a:r>
              <a:rPr lang="es-ES" sz="1150" dirty="0">
                <a:solidFill>
                  <a:schemeClr val="bg1"/>
                </a:solidFill>
              </a:rPr>
              <a:t>Se consideran como </a:t>
            </a:r>
            <a:r>
              <a:rPr lang="es-ES" sz="1150" dirty="0" err="1">
                <a:solidFill>
                  <a:schemeClr val="bg1"/>
                </a:solidFill>
              </a:rPr>
              <a:t>válidas</a:t>
            </a:r>
            <a:r>
              <a:rPr lang="es-ES" sz="1150" dirty="0">
                <a:solidFill>
                  <a:schemeClr val="bg1"/>
                </a:solidFill>
              </a:rPr>
              <a:t> solo aquellas expresiones de </a:t>
            </a:r>
            <a:r>
              <a:rPr lang="es-ES" sz="1150" dirty="0" err="1">
                <a:solidFill>
                  <a:schemeClr val="bg1"/>
                </a:solidFill>
              </a:rPr>
              <a:t>interés</a:t>
            </a:r>
            <a:r>
              <a:rPr lang="es-ES" sz="1150" dirty="0">
                <a:solidFill>
                  <a:schemeClr val="bg1"/>
                </a:solidFill>
              </a:rPr>
              <a:t> que se remitan a las direcciones electrónicas </a:t>
            </a:r>
            <a:r>
              <a:rPr lang="es-ES" sz="1150" dirty="0" err="1">
                <a:solidFill>
                  <a:schemeClr val="bg1"/>
                </a:solidFill>
              </a:rPr>
              <a:t>señaladas</a:t>
            </a:r>
            <a:r>
              <a:rPr lang="es-ES" sz="11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475B8-49F1-1CD9-2144-E8AE202F159C}"/>
              </a:ext>
            </a:extLst>
          </p:cNvPr>
          <p:cNvSpPr txBox="1"/>
          <p:nvPr/>
        </p:nvSpPr>
        <p:spPr>
          <a:xfrm>
            <a:off x="9258300" y="5404113"/>
            <a:ext cx="198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02 de febrero</a:t>
            </a:r>
            <a:endParaRPr lang="es-PE" sz="24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A854F69-D07A-4F59-B7BA-0D81283772B9}"/>
              </a:ext>
            </a:extLst>
          </p:cNvPr>
          <p:cNvSpPr txBox="1">
            <a:spLocks/>
          </p:cNvSpPr>
          <p:nvPr/>
        </p:nvSpPr>
        <p:spPr>
          <a:xfrm>
            <a:off x="131577" y="6123437"/>
            <a:ext cx="8580161" cy="4841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MAYOR INFORMACIÓN EN: https://convocatorias.contraloria.gob.pe/locadoresdeservicios.html</a:t>
            </a:r>
            <a:endParaRPr lang="es-P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289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Otilia Soriano Rosas</dc:creator>
  <cp:lastModifiedBy>Maria Etelvina Millones Davila</cp:lastModifiedBy>
  <cp:revision>10</cp:revision>
  <dcterms:created xsi:type="dcterms:W3CDTF">2023-01-24T15:06:01Z</dcterms:created>
  <dcterms:modified xsi:type="dcterms:W3CDTF">2023-01-25T22:22:40Z</dcterms:modified>
</cp:coreProperties>
</file>