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Apoyo en Diseño y Animación Audiovisual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476635" y="1696161"/>
            <a:ext cx="42925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Técnico titulado de las carreras de Diseño Publicitario, Diseño Gráfico o Comunicación Audiovisual.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Gestión Pública o Administración Pública.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Experiencia Laboral mínima de tres (03) años en entidades públicas o privadas, contabilizados desde la obtención del Titulo Técnico.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desempeñándose en creación de contenidos gráficos, diseñados gráfico o comunicación audiovisual, contabilizados desde la obtención del Título Técnico.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R</a:t>
            </a:r>
            <a:r>
              <a:rPr lang="es-PE" sz="1200" dirty="0">
                <a:cs typeface="Arial" panose="020B0604020202020204" pitchFamily="34" charset="0"/>
              </a:rPr>
              <a:t>NP vigente, RUC vigente, No doble percepción estatal. No impedimento </a:t>
            </a:r>
            <a:r>
              <a:rPr lang="es-PE" sz="1200">
                <a:cs typeface="Arial" panose="020B0604020202020204" pitchFamily="34" charset="0"/>
              </a:rPr>
              <a:t>para contratar con el Estado. </a:t>
            </a:r>
            <a:endParaRPr lang="es-PE" sz="1200" dirty="0">
              <a:cs typeface="Arial" panose="020B0604020202020204" pitchFamily="34" charset="0"/>
            </a:endParaRPr>
          </a:p>
          <a:p>
            <a:pPr algn="just"/>
            <a:endParaRPr lang="es-ES" sz="12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PE" sz="12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ES" sz="1200" dirty="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200" dirty="0"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264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7</cp:revision>
  <dcterms:created xsi:type="dcterms:W3CDTF">2023-01-24T15:06:01Z</dcterms:created>
  <dcterms:modified xsi:type="dcterms:W3CDTF">2023-01-25T22:04:18Z</dcterms:modified>
</cp:coreProperties>
</file>