
<file path=customXml/itemProps1.xml><?xml version="1.0" encoding="utf-8"?>
<ds:datastoreItem xmlns:ds="http://schemas.openxmlformats.org/officeDocument/2006/customXml" ds:itemID="{CD84BA0E-4B8C-4F18-A447-74C276908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ece8-1ea6-44ae-b233-c9b38a62be09"/>
    <ds:schemaRef ds:uri="03ffaf43-79ab-440a-8e4e-d8f5e10c9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