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55"/>
  </p:normalViewPr>
  <p:slideViewPr>
    <p:cSldViewPr>
      <p:cViewPr varScale="1">
        <p:scale>
          <a:sx n="69" d="100"/>
          <a:sy n="69" d="100"/>
        </p:scale>
        <p:origin x="82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91E4349E-ABB8-43DE-8327-672A6C7A8DEE}"/>
    <pc:docChg chg="modSld">
      <pc:chgData name="Andy Nuria Flores Rengifo" userId="15875ef5-9e54-4642-ad9c-9da8ebfb05c5" providerId="ADAL" clId="{91E4349E-ABB8-43DE-8327-672A6C7A8DEE}" dt="2022-08-26T22:56:32.135" v="17" actId="6549"/>
      <pc:docMkLst>
        <pc:docMk/>
      </pc:docMkLst>
      <pc:sldChg chg="modSp mod">
        <pc:chgData name="Andy Nuria Flores Rengifo" userId="15875ef5-9e54-4642-ad9c-9da8ebfb05c5" providerId="ADAL" clId="{91E4349E-ABB8-43DE-8327-672A6C7A8DEE}" dt="2022-08-26T22:56:32.135" v="17" actId="6549"/>
        <pc:sldMkLst>
          <pc:docMk/>
          <pc:sldMk cId="3418879142" sldId="270"/>
        </pc:sldMkLst>
        <pc:spChg chg="mod">
          <ac:chgData name="Andy Nuria Flores Rengifo" userId="15875ef5-9e54-4642-ad9c-9da8ebfb05c5" providerId="ADAL" clId="{91E4349E-ABB8-43DE-8327-672A6C7A8DEE}" dt="2022-08-26T22:56:32.135" v="17" actId="6549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763688" y="1172"/>
            <a:ext cx="7182545" cy="6494085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Servicio de Analista Programador PP– Línea 2 para la implementación del sistema de Rendición de Cuentas,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Bachiller en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Ingeniería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Sistemas,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Informática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Industrial,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Electrónica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en Ciencias de la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Computación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Capacitación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comprobable en el desarrollo de aplicaciones en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-Experiencia laboral comprobable en el sector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público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privado,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mínima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tres (03)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años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profesional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mínima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dos (02)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años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desempeñándose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desarrollador, programador, analista programador o analista de base de datos. 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hlinkClick r:id="rId4"/>
              </a:rPr>
              <a:t>Únete a nuestro equipo | Contraloría (contraloria.gob.pe)</a:t>
            </a:r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es-ES_tradnl" sz="13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3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</a:t>
            </a:r>
            <a:r>
              <a:rPr lang="es-ES_tradnl" sz="13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3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302</Words>
  <Application>Microsoft Office PowerPoint</Application>
  <PresentationFormat>Presentación en pantalla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189</cp:revision>
  <cp:lastPrinted>2022-04-11T14:46:01Z</cp:lastPrinted>
  <dcterms:created xsi:type="dcterms:W3CDTF">2015-07-02T20:03:37Z</dcterms:created>
  <dcterms:modified xsi:type="dcterms:W3CDTF">2023-01-25T17:42:46Z</dcterms:modified>
</cp:coreProperties>
</file>