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6F9FBC19-80FF-4F3E-A40C-016654E0FC87}"/>
    <pc:docChg chg="custSel modSld">
      <pc:chgData name="Andy Nuria Flores Rengifo" userId="15875ef5-9e54-4642-ad9c-9da8ebfb05c5" providerId="ADAL" clId="{6F9FBC19-80FF-4F3E-A40C-016654E0FC87}" dt="2023-01-31T22:40:37.385" v="894" actId="313"/>
      <pc:docMkLst>
        <pc:docMk/>
      </pc:docMkLst>
      <pc:sldChg chg="modSp mod">
        <pc:chgData name="Andy Nuria Flores Rengifo" userId="15875ef5-9e54-4642-ad9c-9da8ebfb05c5" providerId="ADAL" clId="{6F9FBC19-80FF-4F3E-A40C-016654E0FC87}" dt="2023-01-31T22:40:37.385" v="894" actId="313"/>
        <pc:sldMkLst>
          <pc:docMk/>
          <pc:sldMk cId="800545634" sldId="256"/>
        </pc:sldMkLst>
        <pc:spChg chg="mod">
          <ac:chgData name="Andy Nuria Flores Rengifo" userId="15875ef5-9e54-4642-ad9c-9da8ebfb05c5" providerId="ADAL" clId="{6F9FBC19-80FF-4F3E-A40C-016654E0FC87}" dt="2023-01-31T22:34:04.080" v="36" actId="20577"/>
          <ac:spMkLst>
            <pc:docMk/>
            <pc:sldMk cId="800545634" sldId="256"/>
            <ac:spMk id="8" creationId="{294E6233-E69F-7E75-A03D-D5B3E5C02923}"/>
          </ac:spMkLst>
        </pc:spChg>
        <pc:spChg chg="mod">
          <ac:chgData name="Andy Nuria Flores Rengifo" userId="15875ef5-9e54-4642-ad9c-9da8ebfb05c5" providerId="ADAL" clId="{6F9FBC19-80FF-4F3E-A40C-016654E0FC87}" dt="2023-01-31T22:39:35.691" v="877" actId="6549"/>
          <ac:spMkLst>
            <pc:docMk/>
            <pc:sldMk cId="800545634" sldId="256"/>
            <ac:spMk id="9" creationId="{20EA74DF-A060-A3AC-6F13-C47D172E3CEC}"/>
          </ac:spMkLst>
        </pc:spChg>
        <pc:spChg chg="mod">
          <ac:chgData name="Andy Nuria Flores Rengifo" userId="15875ef5-9e54-4642-ad9c-9da8ebfb05c5" providerId="ADAL" clId="{6F9FBC19-80FF-4F3E-A40C-016654E0FC87}" dt="2023-01-31T22:40:37.385" v="894" actId="313"/>
          <ac:spMkLst>
            <pc:docMk/>
            <pc:sldMk cId="800545634" sldId="256"/>
            <ac:spMk id="13" creationId="{1927AAF1-C548-109B-2466-A03597DAF9BD}"/>
          </ac:spMkLst>
        </pc:spChg>
        <pc:spChg chg="mod">
          <ac:chgData name="Andy Nuria Flores Rengifo" userId="15875ef5-9e54-4642-ad9c-9da8ebfb05c5" providerId="ADAL" clId="{6F9FBC19-80FF-4F3E-A40C-016654E0FC87}" dt="2023-01-31T22:40:11.829" v="892" actId="255"/>
          <ac:spMkLst>
            <pc:docMk/>
            <pc:sldMk cId="800545634" sldId="256"/>
            <ac:spMk id="15" creationId="{3F8475B8-49F1-1CD9-2144-E8AE202F1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0"/>
            <a:ext cx="2543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parte de los fondos del financiamiento para contratar servicios de consultoría individual </a:t>
            </a:r>
            <a:r>
              <a:rPr lang="es-ES" sz="1200" b="1" dirty="0"/>
              <a:t>Analista 3 de Contrataciones BID</a:t>
            </a:r>
            <a:r>
              <a:rPr lang="es-ES" sz="1200" dirty="0"/>
              <a:t>.</a:t>
            </a:r>
          </a:p>
          <a:p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600449" y="1880572"/>
            <a:ext cx="4038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En el marco del indicado Proyecto, la Contraloría invita a consultores individuales con el siguiente perfil: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Titulo profesional en Economía, Administración, Contabilidad, Ingeniería Industrial, Derecho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Especialización o diplomado en contrataciones del Estado o Logística no menor de 80 horas lectivas (no acumulables)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profesional no menor de dos (2) años en el ejercicio de su profesión, en el sector publico o privado.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no menor de un (1) año en área de adquisiciones, contrataciones, logística y/o abastecimiento en el sector publico.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mínima de un (1) año en gestión de adquisiciones y contrataciones en proyectos con financiamiento externo.</a:t>
            </a:r>
            <a:endParaRPr lang="es-PE" sz="1200" dirty="0">
              <a:cs typeface="Arial" panose="020B0604020202020204" pitchFamily="34" charset="0"/>
            </a:endParaRPr>
          </a:p>
          <a:p>
            <a:r>
              <a:rPr lang="es-PE" sz="1200" b="1" dirty="0"/>
              <a:t> 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consultores que cumplan con los requisitos mínimos solicitados, podrán enviar sus formularios de “Expresión de Interés” y “CV” a contrataciones.proyectobid3@contraloria.gob.pe, indicando el asunto el nombre de la consultoría.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validas solo aquellas expresiones de interés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876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19 </a:t>
            </a:r>
            <a:r>
              <a:rPr lang="es-ES" sz="2200" b="1" dirty="0">
                <a:solidFill>
                  <a:schemeClr val="bg1"/>
                </a:solidFill>
              </a:rPr>
              <a:t>de febrero</a:t>
            </a:r>
            <a:endParaRPr lang="es-PE" sz="2200" b="1" dirty="0"/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252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Andy Nuria Flores Rengifo</cp:lastModifiedBy>
  <cp:revision>3</cp:revision>
  <dcterms:created xsi:type="dcterms:W3CDTF">2023-01-24T15:06:01Z</dcterms:created>
  <dcterms:modified xsi:type="dcterms:W3CDTF">2023-02-15T02:45:37Z</dcterms:modified>
</cp:coreProperties>
</file>