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2929"/>
    <a:srgbClr val="BC0000"/>
    <a:srgbClr val="FF4747"/>
    <a:srgbClr val="9D4B07"/>
    <a:srgbClr val="6666FF"/>
    <a:srgbClr val="FF0000"/>
    <a:srgbClr val="F3411D"/>
    <a:srgbClr val="99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894" autoAdjust="0"/>
    <p:restoredTop sz="94653"/>
  </p:normalViewPr>
  <p:slideViewPr>
    <p:cSldViewPr>
      <p:cViewPr varScale="1">
        <p:scale>
          <a:sx n="69" d="100"/>
          <a:sy n="69" d="100"/>
        </p:scale>
        <p:origin x="82" y="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Nuria Flores Rengifo" userId="15875ef5-9e54-4642-ad9c-9da8ebfb05c5" providerId="ADAL" clId="{4EDF10C9-689D-4FF3-9A69-2EC9799561E2}"/>
    <pc:docChg chg="custSel modSld">
      <pc:chgData name="Andy Nuria Flores Rengifo" userId="15875ef5-9e54-4642-ad9c-9da8ebfb05c5" providerId="ADAL" clId="{4EDF10C9-689D-4FF3-9A69-2EC9799561E2}" dt="2022-12-21T02:05:24.675" v="1437" actId="313"/>
      <pc:docMkLst>
        <pc:docMk/>
      </pc:docMkLst>
      <pc:sldChg chg="modSp mod">
        <pc:chgData name="Andy Nuria Flores Rengifo" userId="15875ef5-9e54-4642-ad9c-9da8ebfb05c5" providerId="ADAL" clId="{4EDF10C9-689D-4FF3-9A69-2EC9799561E2}" dt="2022-12-21T02:05:24.675" v="1437" actId="313"/>
        <pc:sldMkLst>
          <pc:docMk/>
          <pc:sldMk cId="3418879142" sldId="270"/>
        </pc:sldMkLst>
        <pc:spChg chg="mod">
          <ac:chgData name="Andy Nuria Flores Rengifo" userId="15875ef5-9e54-4642-ad9c-9da8ebfb05c5" providerId="ADAL" clId="{4EDF10C9-689D-4FF3-9A69-2EC9799561E2}" dt="2022-12-21T02:05:24.675" v="1437" actId="313"/>
          <ac:spMkLst>
            <pc:docMk/>
            <pc:sldMk cId="3418879142" sldId="270"/>
            <ac:spMk id="11" creationId="{00000000-0000-0000-0000-000000000000}"/>
          </ac:spMkLst>
        </pc:spChg>
      </pc:sldChg>
    </pc:docChg>
  </pc:docChgLst>
  <pc:docChgLst>
    <pc:chgData name="Andy Nuria Flores Rengifo" userId="15875ef5-9e54-4642-ad9c-9da8ebfb05c5" providerId="ADAL" clId="{48238B55-CC6A-4874-9468-130FB546DA6E}"/>
    <pc:docChg chg="custSel modSld">
      <pc:chgData name="Andy Nuria Flores Rengifo" userId="15875ef5-9e54-4642-ad9c-9da8ebfb05c5" providerId="ADAL" clId="{48238B55-CC6A-4874-9468-130FB546DA6E}" dt="2022-11-28T20:49:37.202" v="1024" actId="313"/>
      <pc:docMkLst>
        <pc:docMk/>
      </pc:docMkLst>
      <pc:sldChg chg="modSp mod">
        <pc:chgData name="Andy Nuria Flores Rengifo" userId="15875ef5-9e54-4642-ad9c-9da8ebfb05c5" providerId="ADAL" clId="{48238B55-CC6A-4874-9468-130FB546DA6E}" dt="2022-11-28T20:49:37.202" v="1024" actId="313"/>
        <pc:sldMkLst>
          <pc:docMk/>
          <pc:sldMk cId="3418879142" sldId="270"/>
        </pc:sldMkLst>
        <pc:spChg chg="mod">
          <ac:chgData name="Andy Nuria Flores Rengifo" userId="15875ef5-9e54-4642-ad9c-9da8ebfb05c5" providerId="ADAL" clId="{48238B55-CC6A-4874-9468-130FB546DA6E}" dt="2022-11-28T20:49:37.202" v="1024" actId="313"/>
          <ac:spMkLst>
            <pc:docMk/>
            <pc:sldMk cId="3418879142" sldId="270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DD9A3-C1DF-44D6-9C84-5102220EBE20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B66C4-ABED-4927-9997-57E67B5F4A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136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B66C4-ABED-4927-9997-57E67B5F4AEE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482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23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79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18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18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021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246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835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530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830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816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875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E816-A431-4780-9B26-127BD2795EFA}" type="datetimeFigureOut">
              <a:rPr lang="es-PE" smtClean="0"/>
              <a:t>16/01/2023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105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contrataciones.proyectobid3@contraloria.gob.pe" TargetMode="External"/><Relationship Id="rId4" Type="http://schemas.openxmlformats.org/officeDocument/2006/relationships/hyperlink" Target="https://convocatorias.contraloria.gob.pe/bi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icenvac\CGR - 2015\Difusiones y Ferias\imagenes\imagenes portal\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r="10482" b="2439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259632" y="1172"/>
            <a:ext cx="7686601" cy="6278642"/>
          </a:xfrm>
          <a:prstGeom prst="rect">
            <a:avLst/>
          </a:prstGeom>
          <a:solidFill>
            <a:srgbClr val="C00000">
              <a:alpha val="60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INVITACIÓN A PRESENTAR EXPRESIONES DE INTERÉS 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REPÚBLICA DEL PERÚ</a:t>
            </a:r>
            <a:endParaRPr lang="es-E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P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República del Perú suscribió el Contrato de Préstamo 4724/OC-PE con el Banco Interamericano de Desarrollo, para que a través de la Contraloría General de la República (CGR) ejecute el Proyecto “Mejoramiento de los Servicios de Control Gubernamental para un Control Efectivo, Preventivo y Facilitador de la Gestión Pública”, y se propone utilizar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de los fondos del financiamiento para contratar servicios de consultoría individual.</a:t>
            </a:r>
          </a:p>
          <a:p>
            <a:pPr lvl="0"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del indicado Proyecto, la CGR invita a consultores individuales elegibles a expresar su interés </a:t>
            </a:r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prestar </a:t>
            </a:r>
            <a:r>
              <a:rPr lang="es-P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servicio de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temático en contrataciones del estado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(obras)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planteamiento de guía, manual de procedimientos y lineamientos para servicios de control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el siguiente detalle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-Titulo profesional en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Ingeniería, Derecho, Economía, Administración o carreras afines con colegiatura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habilitación vigente</a:t>
            </a:r>
            <a:endParaRPr lang="es-ES_tradnl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-Egresado o de preferencia titulado de maestría en Gestión de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 o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afines</a:t>
            </a:r>
          </a:p>
          <a:p>
            <a:pPr algn="just"/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-Diplomado, especialización o maestría en contrataciones del Estado</a:t>
            </a:r>
          </a:p>
          <a:p>
            <a:pPr algn="just"/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-Experiencia comprobable de siete (7) años en el ejercicio de su profesión, en el sector publico, </a:t>
            </a:r>
            <a:r>
              <a:rPr lang="es-ES_tradnl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privadou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organismos multilaterales.</a:t>
            </a:r>
          </a:p>
          <a:p>
            <a:pPr algn="just"/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comprobable de cinco (5) años en contrataciones </a:t>
            </a:r>
            <a:r>
              <a:rPr lang="es-ES_tradnl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Estado, en el sector público o en </a:t>
            </a:r>
            <a:r>
              <a:rPr lang="es-ES_tradnl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privado.</a:t>
            </a:r>
            <a:endParaRPr lang="es-PE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b="1" dirty="0"/>
              <a:t> 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interesados </a:t>
            </a:r>
            <a:r>
              <a:rPr lang="es-ES_tradn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podrán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consultar mayor detalle en la </a:t>
            </a:r>
            <a:r>
              <a:rPr lang="es-ES_tradn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página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web: https://www.gob.pe/contraloria, Convocatorias del Estado, “BID” o ingresar al siguiente enlace:</a:t>
            </a: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200" dirty="0">
                <a:hlinkClick r:id="rId4"/>
              </a:rPr>
              <a:t>Únete a nuestro equipo | Contraloría (contraloria.gob.pe)</a:t>
            </a:r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que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cumplan con los requisitos mínimos solicitados, podrán enviar sus formularios de “Expresión de Interés” y “CV” hasta el </a:t>
            </a:r>
            <a:r>
              <a:rPr lang="es-ES_tradnl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s-ES_tradnl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</a:t>
            </a:r>
            <a:r>
              <a:rPr lang="es-ES_tradnl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dirección electrónica: </a:t>
            </a:r>
            <a:r>
              <a:rPr lang="es-ES_tradnl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contrataciones.proyectobid3@contraloria.gob.pe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indicando el asunto el nombre de la consultoría.</a:t>
            </a:r>
          </a:p>
          <a:p>
            <a:pPr algn="just"/>
            <a:endParaRPr lang="es-ES_tradn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consideran como válidas solo aquellas expresiones de interés que se remitan a las direcciones electrónicas señaladas.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267744" cy="36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879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4849</TotalTime>
  <Words>226</Words>
  <Application>Microsoft Office PowerPoint</Application>
  <PresentationFormat>Presentación en pantalla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Enrique Vargas Chunga</dc:creator>
  <cp:lastModifiedBy>Andy Nuria Flores Rengifo</cp:lastModifiedBy>
  <cp:revision>198</cp:revision>
  <cp:lastPrinted>2022-08-05T01:33:50Z</cp:lastPrinted>
  <dcterms:created xsi:type="dcterms:W3CDTF">2015-07-02T20:03:37Z</dcterms:created>
  <dcterms:modified xsi:type="dcterms:W3CDTF">2023-01-17T02:11:34Z</dcterms:modified>
</cp:coreProperties>
</file>