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 varScale="1">
        <p:scale>
          <a:sx n="69" d="100"/>
          <a:sy n="69" d="100"/>
        </p:scale>
        <p:origin x="82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4EDF10C9-689D-4FF3-9A69-2EC9799561E2}"/>
    <pc:docChg chg="custSel modSld">
      <pc:chgData name="Andy Nuria Flores Rengifo" userId="15875ef5-9e54-4642-ad9c-9da8ebfb05c5" providerId="ADAL" clId="{4EDF10C9-689D-4FF3-9A69-2EC9799561E2}" dt="2022-12-21T02:05:24.675" v="1437" actId="313"/>
      <pc:docMkLst>
        <pc:docMk/>
      </pc:docMkLst>
      <pc:sldChg chg="modSp mod">
        <pc:chgData name="Andy Nuria Flores Rengifo" userId="15875ef5-9e54-4642-ad9c-9da8ebfb05c5" providerId="ADAL" clId="{4EDF10C9-689D-4FF3-9A69-2EC9799561E2}" dt="2022-12-21T02:05:24.675" v="1437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EDF10C9-689D-4FF3-9A69-2EC9799561E2}" dt="2022-12-21T02:05:24.675" v="1437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  <pc:docChgLst>
    <pc:chgData name="Andy Nuria Flores Rengifo" userId="15875ef5-9e54-4642-ad9c-9da8ebfb05c5" providerId="ADAL" clId="{48238B55-CC6A-4874-9468-130FB546DA6E}"/>
    <pc:docChg chg="custSel modSld">
      <pc:chgData name="Andy Nuria Flores Rengifo" userId="15875ef5-9e54-4642-ad9c-9da8ebfb05c5" providerId="ADAL" clId="{48238B55-CC6A-4874-9468-130FB546DA6E}" dt="2022-11-28T20:49:37.202" v="1024" actId="313"/>
      <pc:docMkLst>
        <pc:docMk/>
      </pc:docMkLst>
      <pc:sldChg chg="modSp mod">
        <pc:chgData name="Andy Nuria Flores Rengifo" userId="15875ef5-9e54-4642-ad9c-9da8ebfb05c5" providerId="ADAL" clId="{48238B55-CC6A-4874-9468-130FB546DA6E}" dt="2022-11-28T20:49:37.202" v="1024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8238B55-CC6A-4874-9468-130FB546DA6E}" dt="2022-11-28T20:49:37.202" v="1024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6093976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de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temático en contrataciones del estado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(obras)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planteamiento de guía, manual de procedimientos y lineamientos para servicios de control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-Titulo profesional en Ingeniería Civil, Arquitectura, o afines; colegiado y con habilitación vigente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-Egresado o de preferencia titulado de maestría en Gestión de Proyectos o afines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-Diplomado, especialización o maestría en contrataciones del Estado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comprobable de siete (7) años en el ejercicio de su profesión, en el sector publico, </a:t>
            </a:r>
            <a:r>
              <a:rPr lang="es-ES_tradn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privadou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organismos multilaterales.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comprobable de cinco (5) años en contrataciones de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ES_tradn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obras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publicas.</a:t>
            </a:r>
            <a:endParaRPr lang="es-PE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/>
              <a:t> 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217</Words>
  <Application>Microsoft Office PowerPoint</Application>
  <PresentationFormat>Presentación en pantalla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197</cp:revision>
  <cp:lastPrinted>2022-08-05T01:33:50Z</cp:lastPrinted>
  <dcterms:created xsi:type="dcterms:W3CDTF">2015-07-02T20:03:37Z</dcterms:created>
  <dcterms:modified xsi:type="dcterms:W3CDTF">2023-01-17T02:08:01Z</dcterms:modified>
</cp:coreProperties>
</file>