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2929"/>
    <a:srgbClr val="BC0000"/>
    <a:srgbClr val="FF4747"/>
    <a:srgbClr val="9D4B07"/>
    <a:srgbClr val="6666FF"/>
    <a:srgbClr val="FF0000"/>
    <a:srgbClr val="F3411D"/>
    <a:srgbClr val="99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894" autoAdjust="0"/>
    <p:restoredTop sz="94653"/>
  </p:normalViewPr>
  <p:slideViewPr>
    <p:cSldViewPr>
      <p:cViewPr>
        <p:scale>
          <a:sx n="80" d="100"/>
          <a:sy n="80" d="100"/>
        </p:scale>
        <p:origin x="-557" y="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Nuria Flores Rengifo" userId="15875ef5-9e54-4642-ad9c-9da8ebfb05c5" providerId="ADAL" clId="{48238B55-CC6A-4874-9468-130FB546DA6E}"/>
    <pc:docChg chg="custSel modSld">
      <pc:chgData name="Andy Nuria Flores Rengifo" userId="15875ef5-9e54-4642-ad9c-9da8ebfb05c5" providerId="ADAL" clId="{48238B55-CC6A-4874-9468-130FB546DA6E}" dt="2022-11-28T20:49:37.202" v="1024" actId="313"/>
      <pc:docMkLst>
        <pc:docMk/>
      </pc:docMkLst>
      <pc:sldChg chg="modSp mod">
        <pc:chgData name="Andy Nuria Flores Rengifo" userId="15875ef5-9e54-4642-ad9c-9da8ebfb05c5" providerId="ADAL" clId="{48238B55-CC6A-4874-9468-130FB546DA6E}" dt="2022-11-28T20:49:37.202" v="1024" actId="313"/>
        <pc:sldMkLst>
          <pc:docMk/>
          <pc:sldMk cId="3418879142" sldId="270"/>
        </pc:sldMkLst>
        <pc:spChg chg="mod">
          <ac:chgData name="Andy Nuria Flores Rengifo" userId="15875ef5-9e54-4642-ad9c-9da8ebfb05c5" providerId="ADAL" clId="{48238B55-CC6A-4874-9468-130FB546DA6E}" dt="2022-11-28T20:49:37.202" v="1024" actId="313"/>
          <ac:spMkLst>
            <pc:docMk/>
            <pc:sldMk cId="3418879142" sldId="270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DD9A3-C1DF-44D6-9C84-5102220EBE20}" type="datetimeFigureOut">
              <a:rPr lang="es-PE" smtClean="0"/>
              <a:t>21/12/2022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B66C4-ABED-4927-9997-57E67B5F4A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136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B66C4-ABED-4927-9997-57E67B5F4AEE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482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21/12/2022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23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21/12/2022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79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21/12/2022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18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21/12/2022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718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21/12/2022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021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21/12/2022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246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21/12/2022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835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21/12/2022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530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21/12/2022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830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21/12/2022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816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21/12/2022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875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E816-A431-4780-9B26-127BD2795EFA}" type="datetimeFigureOut">
              <a:rPr lang="es-PE" smtClean="0"/>
              <a:t>21/12/2022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105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mailto:contrataciones.proyectobid3@contraloria.gob.pe" TargetMode="External"/><Relationship Id="rId4" Type="http://schemas.openxmlformats.org/officeDocument/2006/relationships/hyperlink" Target="https://convocatorias.contraloria.gob.pe/bi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vicenvac\CGR - 2015\Difusiones y Ferias\imagenes\imagenes portal\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2" r="10482" b="2439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259632" y="1172"/>
            <a:ext cx="7686601" cy="6555641"/>
          </a:xfrm>
          <a:prstGeom prst="rect">
            <a:avLst/>
          </a:prstGeom>
          <a:solidFill>
            <a:srgbClr val="C00000">
              <a:alpha val="60000"/>
            </a:srgb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INVITACIÓN A PRESENTAR EXPRESIONES DE INTERÉS 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REPÚBLICA DEL PERÚ</a:t>
            </a:r>
            <a:endParaRPr lang="es-E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P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República del Perú suscribió el Contrato de Préstamo 4724/OC-PE con el Banco Interamericano de Desarrollo, para que a través de la Contraloría General de la República (CGR) ejecute el Proyecto “Mejoramiento de los Servicios de Control Gubernamental para un Control Efectivo, Preventivo y Facilitador de la Gestión Pública”, y se propone utilizar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de los fondos del financiamiento para contratar servicios de consultoría individual.</a:t>
            </a:r>
          </a:p>
          <a:p>
            <a:pPr lvl="0"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marco del indicado Proyecto, la CGR invita a consultores individuales elegibles a expresar su interés </a:t>
            </a:r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prestar servicios como consultor </a:t>
            </a:r>
            <a:r>
              <a:rPr lang="es-P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en </a:t>
            </a:r>
            <a:r>
              <a:rPr lang="es-PE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</a:t>
            </a:r>
            <a:r>
              <a:rPr lang="es-P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proyectos para brindar soporte a la Subgerencia de Análisis de Datos en el proceso de implementación </a:t>
            </a:r>
            <a:r>
              <a:rPr lang="es-P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P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</a:t>
            </a:r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interno 3.3.2: sistema que potencie el análisis de datos e información con inteligencia artificial y negocios,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 el siguiente detalle:</a:t>
            </a:r>
          </a:p>
          <a:p>
            <a:pPr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 titulado en Ingeniería Sistemas </a:t>
            </a:r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 de Computación y Sistemas o Ingeniería Informática y de Sistemas o Ingeniería de Software o carreras afines</a:t>
            </a: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Deberá </a:t>
            </a: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contar con estudios de postgrado (Diplomados o Programas o Especialización) en gestión de proyectos</a:t>
            </a:r>
          </a:p>
          <a:p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 </a:t>
            </a: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mínima de cuatro (4) años en el ejercicio de su profesión, en el sector privado o en el sector público</a:t>
            </a: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 </a:t>
            </a: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 comprobable de tres (3) años en Tecnologías de Información y/o Comunicación (TIC), en el sector público o privado, como Gestor de Proyectos o Project Manager o Jefe de proyectos o Líder Técnico de Proyectos</a:t>
            </a:r>
            <a:r>
              <a:rPr lang="es-PE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P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consultores interesados </a:t>
            </a:r>
            <a:r>
              <a:rPr lang="es-ES_tradn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podrán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consultar mayor detalle en la </a:t>
            </a:r>
            <a:r>
              <a:rPr lang="es-ES_tradn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página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web: https://www.gob.pe/contraloria, Convocatorias del Estado, “BID” o ingresar al siguiente enlace:</a:t>
            </a:r>
          </a:p>
          <a:p>
            <a:pPr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200" dirty="0">
                <a:hlinkClick r:id="rId4"/>
              </a:rPr>
              <a:t>Únete a nuestro equipo | Contraloría (contraloria.gob.pe)</a:t>
            </a:r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consultores que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cumplan con los requisitos mínimos solicitados, podrán enviar sus formularios de “Expresión de Interés” y “CV” hasta el </a:t>
            </a:r>
            <a:r>
              <a:rPr lang="es-ES_tradnl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es-ES_tradnl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diciembre de 2022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dirección electrónica: </a:t>
            </a:r>
            <a:r>
              <a:rPr lang="es-ES_tradnl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contrataciones.proyectobid3@contraloria.gob.pe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indicando el asunto el nombre de la consultoría.</a:t>
            </a:r>
          </a:p>
          <a:p>
            <a:pPr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consideran como válidas solo aquellas expresiones de interés que se remitan a las direcciones electrónicas señaladas.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267744" cy="36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8791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4623</TotalTime>
  <Words>366</Words>
  <Application>Microsoft Office PowerPoint</Application>
  <PresentationFormat>Presentación en pantalla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Enrique Vargas Chunga</dc:creator>
  <cp:lastModifiedBy>Andy Nuria Flores Rengifo</cp:lastModifiedBy>
  <cp:revision>193</cp:revision>
  <cp:lastPrinted>2022-08-05T01:33:50Z</cp:lastPrinted>
  <dcterms:created xsi:type="dcterms:W3CDTF">2015-07-02T20:03:37Z</dcterms:created>
  <dcterms:modified xsi:type="dcterms:W3CDTF">2022-12-21T22:35:49Z</dcterms:modified>
</cp:coreProperties>
</file>