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AD294D78-3AA7-472F-B430-A7FF9DFEFA19}"/>
    <pc:docChg chg="custSel modSld">
      <pc:chgData name="Andy Nuria Flores Rengifo" userId="15875ef5-9e54-4642-ad9c-9da8ebfb05c5" providerId="ADAL" clId="{AD294D78-3AA7-472F-B430-A7FF9DFEFA19}" dt="2023-02-02T18:52:34.464" v="320" actId="20577"/>
      <pc:docMkLst>
        <pc:docMk/>
      </pc:docMkLst>
      <pc:sldChg chg="modSp mod">
        <pc:chgData name="Andy Nuria Flores Rengifo" userId="15875ef5-9e54-4642-ad9c-9da8ebfb05c5" providerId="ADAL" clId="{AD294D78-3AA7-472F-B430-A7FF9DFEFA19}" dt="2023-02-02T18:52:34.464" v="320" actId="20577"/>
        <pc:sldMkLst>
          <pc:docMk/>
          <pc:sldMk cId="800545634" sldId="256"/>
        </pc:sldMkLst>
        <pc:spChg chg="mod">
          <ac:chgData name="Andy Nuria Flores Rengifo" userId="15875ef5-9e54-4642-ad9c-9da8ebfb05c5" providerId="ADAL" clId="{AD294D78-3AA7-472F-B430-A7FF9DFEFA19}" dt="2023-02-02T18:44:28.107" v="8" actId="14100"/>
          <ac:spMkLst>
            <pc:docMk/>
            <pc:sldMk cId="800545634" sldId="256"/>
            <ac:spMk id="8" creationId="{294E6233-E69F-7E75-A03D-D5B3E5C02923}"/>
          </ac:spMkLst>
        </pc:spChg>
        <pc:spChg chg="mod">
          <ac:chgData name="Andy Nuria Flores Rengifo" userId="15875ef5-9e54-4642-ad9c-9da8ebfb05c5" providerId="ADAL" clId="{AD294D78-3AA7-472F-B430-A7FF9DFEFA19}" dt="2023-02-02T18:52:27.961" v="318" actId="207"/>
          <ac:spMkLst>
            <pc:docMk/>
            <pc:sldMk cId="800545634" sldId="256"/>
            <ac:spMk id="9" creationId="{20EA74DF-A060-A3AC-6F13-C47D172E3CEC}"/>
          </ac:spMkLst>
        </pc:spChg>
        <pc:spChg chg="mod">
          <ac:chgData name="Andy Nuria Flores Rengifo" userId="15875ef5-9e54-4642-ad9c-9da8ebfb05c5" providerId="ADAL" clId="{AD294D78-3AA7-472F-B430-A7FF9DFEFA19}" dt="2023-02-02T18:51:27.526" v="309"/>
          <ac:spMkLst>
            <pc:docMk/>
            <pc:sldMk cId="800545634" sldId="256"/>
            <ac:spMk id="13" creationId="{1927AAF1-C548-109B-2466-A03597DAF9BD}"/>
          </ac:spMkLst>
        </pc:spChg>
        <pc:spChg chg="mod">
          <ac:chgData name="Andy Nuria Flores Rengifo" userId="15875ef5-9e54-4642-ad9c-9da8ebfb05c5" providerId="ADAL" clId="{AD294D78-3AA7-472F-B430-A7FF9DFEFA19}" dt="2023-02-02T18:52:34.464" v="320" actId="20577"/>
          <ac:spMkLst>
            <pc:docMk/>
            <pc:sldMk cId="800545634" sldId="256"/>
            <ac:spMk id="15" creationId="{3F8475B8-49F1-1CD9-2144-E8AE202F15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02/02/2023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0"/>
            <a:ext cx="3274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parte de los fondos del financiamiento para contratar servicios de</a:t>
            </a:r>
            <a:r>
              <a:rPr lang="es-ES" sz="1200" b="1" dirty="0"/>
              <a:t> </a:t>
            </a: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consultor individual para la elaboración del diagnóstico situacional y el planteamiento técnico para la implementación de la Fase 2 del Producto 1.7 del Proyecto BID3</a:t>
            </a:r>
            <a:r>
              <a:rPr lang="es-ES" sz="1200" b="1" dirty="0"/>
              <a:t>.</a:t>
            </a:r>
          </a:p>
          <a:p>
            <a:endParaRPr lang="es-PE" sz="1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600449" y="1880572"/>
            <a:ext cx="403860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En el marco del indicado Proyecto, la Contraloría invita a consultores individuales con el siguiente perfil: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900" dirty="0">
                <a:cs typeface="Arial" panose="020B0604020202020204" pitchFamily="34" charset="0"/>
              </a:rPr>
              <a:t>Profesional titulado en Economía, Ingeniería Económica, Ingeniería Industrial, Ingeniería de Sistemas, Ingeniería Informática, Ingeniero en Computación o afines</a:t>
            </a:r>
            <a:endParaRPr lang="es-ES_tradnl" sz="9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900" dirty="0">
                <a:cs typeface="Arial" panose="020B0604020202020204" pitchFamily="34" charset="0"/>
              </a:rPr>
              <a:t>Capacitación y/o certificación en Gestión de Proyectos tipo PMP (Project Management Professional) y/o Gobierno de datos y/o Scrum y/o Gestión de la Calidad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900" dirty="0">
                <a:cs typeface="Arial" panose="020B0604020202020204" pitchFamily="34" charset="0"/>
              </a:rPr>
              <a:t>Con conocimientos en Proyectos de Inversión Pública</a:t>
            </a:r>
            <a:endParaRPr lang="es-ES_tradnl" sz="9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" sz="900" dirty="0">
                <a:cs typeface="Arial" panose="020B0604020202020204" pitchFamily="34" charset="0"/>
              </a:rPr>
              <a:t>Experiencia laboral mínima de ocho (08) años en el ejercicio de su profesión en el sector privado o público</a:t>
            </a:r>
            <a:r>
              <a:rPr lang="es-ES_tradnl" sz="900" dirty="0"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>
                <a:cs typeface="Arial" panose="020B0604020202020204" pitchFamily="34" charset="0"/>
              </a:rPr>
              <a:t>Experiencia </a:t>
            </a:r>
            <a:r>
              <a:rPr lang="es-PE" sz="900" dirty="0">
                <a:cs typeface="Arial" panose="020B0604020202020204" pitchFamily="34" charset="0"/>
              </a:rPr>
              <a:t>mínima de seis (06) años comprobable en el sector público o privado en la gestión de proyecto de tecnologías de información o proyectos de inversión como jefe de proyecto, coordinador o líder de proyecto o consultor</a:t>
            </a:r>
            <a:endParaRPr lang="es-ES_tradnl" sz="9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>
                <a:cs typeface="Arial" panose="020B0604020202020204" pitchFamily="34" charset="0"/>
              </a:rPr>
              <a:t>Experiencia 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mínima en la gestión o formulación de un (01) proyecto de inversión pública</a:t>
            </a:r>
            <a:endParaRPr lang="es-ES_tradnl" sz="900" dirty="0"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900" dirty="0">
                <a:cs typeface="Arial" panose="020B0604020202020204" pitchFamily="34" charset="0"/>
              </a:rPr>
              <a:t>Experiencia </a:t>
            </a: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comprobable de haber participado en al menos dos (02) proyectos de TI</a:t>
            </a:r>
            <a:endParaRPr lang="es-PE" sz="900" dirty="0"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consultores que cumplan con los requisitos mínimos solicitados, podrán enviar sus formularios de “Expresión de Interés” y “CV” a contrataciones.proyectobid3@contraloria.gob.pe, i</a:t>
            </a:r>
            <a:r>
              <a:rPr lang="es-P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comprobable de haber participado en al menos dos (02) proyectos de TI </a:t>
            </a:r>
            <a:r>
              <a:rPr lang="es-ES" sz="1150" dirty="0" err="1">
                <a:solidFill>
                  <a:schemeClr val="bg1"/>
                </a:solidFill>
              </a:rPr>
              <a:t>ndicando</a:t>
            </a:r>
            <a:r>
              <a:rPr lang="es-ES" sz="1150" dirty="0">
                <a:solidFill>
                  <a:schemeClr val="bg1"/>
                </a:solidFill>
              </a:rPr>
              <a:t> el asunto el nombre de la consultoría.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validas solo aquellas expresiones de interés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876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>
                <a:solidFill>
                  <a:schemeClr val="bg1"/>
                </a:solidFill>
              </a:rPr>
              <a:t>07 </a:t>
            </a:r>
            <a:r>
              <a:rPr lang="es-ES" sz="2200" b="1" dirty="0">
                <a:solidFill>
                  <a:schemeClr val="bg1"/>
                </a:solidFill>
              </a:rPr>
              <a:t>de febrero</a:t>
            </a:r>
            <a:endParaRPr lang="es-PE" sz="2200" b="1" dirty="0"/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351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Andy Nuria Flores Rengifo</cp:lastModifiedBy>
  <cp:revision>3</cp:revision>
  <dcterms:created xsi:type="dcterms:W3CDTF">2023-01-24T15:06:01Z</dcterms:created>
  <dcterms:modified xsi:type="dcterms:W3CDTF">2023-02-02T18:52:38Z</dcterms:modified>
</cp:coreProperties>
</file>