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40"/>
  </p:normalViewPr>
  <p:slideViewPr>
    <p:cSldViewPr>
      <p:cViewPr varScale="1">
        <p:scale>
          <a:sx n="91" d="100"/>
          <a:sy n="91" d="100"/>
        </p:scale>
        <p:origin x="9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A56F887F-2407-4D52-A2E7-DEF5FE79B0A5}"/>
    <pc:docChg chg="modSld">
      <pc:chgData name="Andy Nuria Flores Rengifo" userId="15875ef5-9e54-4642-ad9c-9da8ebfb05c5" providerId="ADAL" clId="{A56F887F-2407-4D52-A2E7-DEF5FE79B0A5}" dt="2023-02-01T19:53:09.705" v="13" actId="6549"/>
      <pc:docMkLst>
        <pc:docMk/>
      </pc:docMkLst>
      <pc:sldChg chg="modSp mod">
        <pc:chgData name="Andy Nuria Flores Rengifo" userId="15875ef5-9e54-4642-ad9c-9da8ebfb05c5" providerId="ADAL" clId="{A56F887F-2407-4D52-A2E7-DEF5FE79B0A5}" dt="2023-02-01T19:53:09.705" v="13" actId="6549"/>
        <pc:sldMkLst>
          <pc:docMk/>
          <pc:sldMk cId="3418879142" sldId="270"/>
        </pc:sldMkLst>
        <pc:spChg chg="mod">
          <ac:chgData name="Andy Nuria Flores Rengifo" userId="15875ef5-9e54-4642-ad9c-9da8ebfb05c5" providerId="ADAL" clId="{A56F887F-2407-4D52-A2E7-DEF5FE79B0A5}" dt="2023-02-01T19:53:09.705" v="13" actId="6549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1172"/>
            <a:ext cx="7830617" cy="7171194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de consultoría  de Especialista en Machine </a:t>
            </a:r>
            <a:r>
              <a:rPr lang="es-P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Inteligencia de Negocios para la implementación de la Plataforma de Inteligencia de Negocios y Minería de Datos para la Subgerencia de Control de Megaproyectos,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-Profesional titulado en  Ingeniería Estadística o Estadística o Ingeniería Sistemas, ingeniería Informática o Ingeniería en Computación o afines o equivalente en el país de origen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en concluida con un mínimo de 60 horas (no acumulables) Ciencia de Datos o Machine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Análisis de Datos o Inteligencia Artificial o afines o equivalente en el país de origen</a:t>
            </a: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siete (7) años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experiencia laboral en el ejercicio de su profesión en el sector privado o en el sector público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tres (3) años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comprobable en el sector público o privado como analista o especialista o consultor o jefe de proyectos o en áreas que hayan implementado proyectos aplicando la ciencia de datos o análisis de datos o similares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hlinkClick r:id="rId4"/>
              </a:rPr>
              <a:t>Únete a nuestro equipo | Contraloría (contraloria.gob.pe)</a:t>
            </a:r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es-ES_tradnl" sz="13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2023</a:t>
            </a:r>
            <a:r>
              <a:rPr lang="es-ES_tradnl" sz="13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399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193</cp:revision>
  <cp:lastPrinted>2022-03-11T22:58:35Z</cp:lastPrinted>
  <dcterms:created xsi:type="dcterms:W3CDTF">2015-07-02T20:03:37Z</dcterms:created>
  <dcterms:modified xsi:type="dcterms:W3CDTF">2023-02-01T19:53:11Z</dcterms:modified>
</cp:coreProperties>
</file>