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3"/>
  </p:normalViewPr>
  <p:slideViewPr>
    <p:cSldViewPr>
      <p:cViewPr varScale="1">
        <p:scale>
          <a:sx n="91" d="100"/>
          <a:sy n="91" d="100"/>
        </p:scale>
        <p:origin x="9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98CC741B-6573-43B5-999A-48BB3ED14F91}"/>
    <pc:docChg chg="modSld">
      <pc:chgData name="Andy Nuria Flores Rengifo" userId="15875ef5-9e54-4642-ad9c-9da8ebfb05c5" providerId="ADAL" clId="{98CC741B-6573-43B5-999A-48BB3ED14F91}" dt="2023-02-01T19:56:26.906" v="15" actId="6549"/>
      <pc:docMkLst>
        <pc:docMk/>
      </pc:docMkLst>
      <pc:sldChg chg="modSp mod">
        <pc:chgData name="Andy Nuria Flores Rengifo" userId="15875ef5-9e54-4642-ad9c-9da8ebfb05c5" providerId="ADAL" clId="{98CC741B-6573-43B5-999A-48BB3ED14F91}" dt="2023-02-01T19:56:26.906" v="15" actId="6549"/>
        <pc:sldMkLst>
          <pc:docMk/>
          <pc:sldMk cId="3418879142" sldId="270"/>
        </pc:sldMkLst>
        <pc:spChg chg="mod">
          <ac:chgData name="Andy Nuria Flores Rengifo" userId="15875ef5-9e54-4642-ad9c-9da8ebfb05c5" providerId="ADAL" clId="{98CC741B-6573-43B5-999A-48BB3ED14F91}" dt="2023-02-01T19:56:26.906" v="15" actId="6549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01/02/2023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72"/>
            <a:ext cx="7686601" cy="7109639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servicios como consultor especialista en gestión de proyectos para la implementación de la plataforma de inteligencia de negocios y minería de datos para la Subgerencia de Control de Megaproyectos 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titulado en Ingeniería Sistemas o Ingeniería Informática o Ingeniería en Computación o Ingeniería Industrial o Ingeniería Estadística o Estadística o afines.</a:t>
            </a:r>
          </a:p>
          <a:p>
            <a:pPr algn="l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-Diplomados o programas o especializaciones en gestión de proyectos</a:t>
            </a:r>
          </a:p>
          <a:p>
            <a:pPr algn="l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-Capacitación concluida con un mínimo de 60 horas (no acumulables) Ciencia de datos o análisis de datos o afines.</a:t>
            </a:r>
          </a:p>
          <a:p>
            <a:pPr algn="l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siete (07) años de experiencia laboral en el ejercicio de su profesión en el sector privado o en el sector público.</a:t>
            </a:r>
          </a:p>
          <a:p>
            <a:pPr algn="l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 mínima de tres (3) años comprobable en el sector público o privado, como Gestor de Proyecto (Project Manager) o Jefe de proyectos o Líder Técnico de Proyectos, en áreas que hayan implementado, desarrollado o supervisado proyectos referidos a analítica de datos o inteligencia artificial o similares. 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hlinkClick r:id="rId4"/>
              </a:rPr>
              <a:t>Únete a nuestro equipo | Contraloría (contraloria.gob.pe)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es-ES_tradnl"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2023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401</Words>
  <Application>Microsoft Office PowerPoint</Application>
  <PresentationFormat>Presentación en pantalla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194</cp:revision>
  <cp:lastPrinted>2022-08-05T01:33:50Z</cp:lastPrinted>
  <dcterms:created xsi:type="dcterms:W3CDTF">2015-07-02T20:03:37Z</dcterms:created>
  <dcterms:modified xsi:type="dcterms:W3CDTF">2023-02-01T19:56:28Z</dcterms:modified>
</cp:coreProperties>
</file>