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 varScale="1">
        <p:scale>
          <a:sx n="108" d="100"/>
          <a:sy n="108" d="100"/>
        </p:scale>
        <p:origin x="239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68FBDAE1-8EA8-4DEF-B736-1AC894F78E87}"/>
    <pc:docChg chg="modSld">
      <pc:chgData name="Andy Nuria Flores Rengifo" userId="15875ef5-9e54-4642-ad9c-9da8ebfb05c5" providerId="ADAL" clId="{68FBDAE1-8EA8-4DEF-B736-1AC894F78E87}" dt="2022-12-06T13:58:55.628" v="3" actId="20577"/>
      <pc:docMkLst>
        <pc:docMk/>
      </pc:docMkLst>
      <pc:sldChg chg="modSp mod">
        <pc:chgData name="Andy Nuria Flores Rengifo" userId="15875ef5-9e54-4642-ad9c-9da8ebfb05c5" providerId="ADAL" clId="{68FBDAE1-8EA8-4DEF-B736-1AC894F78E87}" dt="2022-12-06T13:58:55.628" v="3" actId="20577"/>
        <pc:sldMkLst>
          <pc:docMk/>
          <pc:sldMk cId="3418879142" sldId="270"/>
        </pc:sldMkLst>
        <pc:spChg chg="mod">
          <ac:chgData name="Andy Nuria Flores Rengifo" userId="15875ef5-9e54-4642-ad9c-9da8ebfb05c5" providerId="ADAL" clId="{68FBDAE1-8EA8-4DEF-B736-1AC894F78E87}" dt="2022-12-06T13:58:55.628" v="3" actId="20577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06/12/2022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6370975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como especialista en sistemas de contratación del Estado que preste el servicio de soporte funcional para la realización del diagnostico situacional y el planteamiento técnico del proyecto interno 3.3.2: sistema que potencie el análisis de datos e información con inteligencia artificial y negocios,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 titulado en Ingeniería Sistemas o Ingeniería Informática o Ingeniero en Computación o Ingeniería Industrial o en Ciencias de la Computación u otras carreras afines a las Tecnologías de la Información </a:t>
            </a: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siete (06) años de experiencia laboral en el sector privado o en el sector público en áreas o proyectos relacionados a tecnologías de la información.</a:t>
            </a:r>
          </a:p>
          <a:p>
            <a:pPr algn="l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 mínima de dos (2) años comprobable como analista o especialista o programador o consultor o cargos afines en áreas o proyectos relacionados a tecnologías de la información de entidades públicas 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</a:t>
            </a:r>
            <a:r>
              <a:rPr lang="es-ES_tradnl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_tradnl"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diciembre de 2022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375</Words>
  <Application>Microsoft Office PowerPoint</Application>
  <PresentationFormat>Presentación en pantalla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192</cp:revision>
  <cp:lastPrinted>2022-08-05T01:33:50Z</cp:lastPrinted>
  <dcterms:created xsi:type="dcterms:W3CDTF">2015-07-02T20:03:37Z</dcterms:created>
  <dcterms:modified xsi:type="dcterms:W3CDTF">2022-12-06T13:59:03Z</dcterms:modified>
</cp:coreProperties>
</file>