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0" r:id="rId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F2929"/>
    <a:srgbClr val="BC0000"/>
    <a:srgbClr val="FF4747"/>
    <a:srgbClr val="9D4B07"/>
    <a:srgbClr val="6666FF"/>
    <a:srgbClr val="FF0000"/>
    <a:srgbClr val="F3411D"/>
    <a:srgbClr val="99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894" autoAdjust="0"/>
    <p:restoredTop sz="94640"/>
  </p:normalViewPr>
  <p:slideViewPr>
    <p:cSldViewPr>
      <p:cViewPr varScale="1">
        <p:scale>
          <a:sx n="51" d="100"/>
          <a:sy n="51" d="100"/>
        </p:scale>
        <p:origin x="171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DDD9A3-C1DF-44D6-9C84-5102220EBE20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FB66C4-ABED-4927-9997-57E67B5F4AE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81365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FB66C4-ABED-4927-9997-57E67B5F4AEE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34823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8232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7799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518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87187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3021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32461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7983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530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78302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08168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88759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3E816-A431-4780-9B26-127BD2795EFA}" type="datetimeFigureOut">
              <a:rPr lang="es-PE" smtClean="0"/>
              <a:t>12/11/2022</a:t>
            </a:fld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2B71-E1D4-4F4F-8DC9-FFB252E289B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801059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hyperlink" Target="mailto:contrataciones.proyectobid3@contraloria.gob.pe" TargetMode="External"/><Relationship Id="rId4" Type="http://schemas.openxmlformats.org/officeDocument/2006/relationships/hyperlink" Target="https://convocatorias.contraloria.gob.pe/bid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vicenvac\CGR - 2015\Difusiones y Ferias\imagenes\imagenes portal\16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2" r="10482" b="2439"/>
          <a:stretch/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CuadroTexto"/>
          <p:cNvSpPr txBox="1"/>
          <p:nvPr/>
        </p:nvSpPr>
        <p:spPr>
          <a:xfrm>
            <a:off x="1115616" y="1172"/>
            <a:ext cx="7830617" cy="7294305"/>
          </a:xfrm>
          <a:prstGeom prst="rect">
            <a:avLst/>
          </a:prstGeom>
          <a:solidFill>
            <a:srgbClr val="C00000">
              <a:alpha val="60000"/>
            </a:srgbClr>
          </a:solidFill>
          <a:effectLst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INVITACIÓN A PRESENTAR EXPRESIONES DE INTERÉS </a:t>
            </a:r>
            <a:endParaRPr lang="es-ES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PE" sz="13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REPÚBLICA DEL PERÚ</a:t>
            </a:r>
            <a:endParaRPr lang="es-ES" sz="13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endParaRPr lang="es-PE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República del Perú suscribió el Contrato de Préstamo 4724/OC-PE con el Banco Interamericano de Desarrollo, para que a través de la Contraloría General de la República (CGR) ejecute el Proyecto “Mejoramiento de los Servicios de Control Gubernamental para un Control Efectivo, Preventivo y Facilitador de la Gestión Pública”, y se propone utilizar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 de los fondos del financiamiento para contratar servicios de consultoría individual.</a:t>
            </a:r>
          </a:p>
          <a:p>
            <a:pPr lvl="0"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marco del indicado Proyecto, la CGR invita a consultores individuales elegibles a expresar su interés </a:t>
            </a:r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prestar servicios como Consultor Individual Especialista Temático 6 en Sistemas Administrativos de Inversión Pública para el proyecto de Modernización del Sistema Integral de Transferencia de Gestión con Interoperabilidad Orientado a la Rendición de Cuentas,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según el siguiente detalle: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-Titulo profesional en Economía, o Ingeniería o Contabilidad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afines.</a:t>
            </a:r>
          </a:p>
          <a:p>
            <a:pPr algn="l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Capacitación </a:t>
            </a:r>
            <a:r>
              <a:rPr lang="es-ES" sz="13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en el Inversión Pública o en el Sistema Nacional de Programación Multianual y Gestión de Inversiones o INVIERTE.PE o Obras Públicas o Sistema Administrativo de Inversión Pública afines </a:t>
            </a: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mínima de cinco (5) años en el ejercicio de su profesión, en el sector público, privado u organismos multilaterales</a:t>
            </a:r>
          </a:p>
          <a:p>
            <a:pPr algn="l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s-ES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Experiencia mínima de tres (3) años </a:t>
            </a:r>
            <a:r>
              <a:rPr lang="es-ES" sz="13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en la gestión del sistema administrativo de Inversión Pública o inversión pública o obras Públicas o en áreas de unidad formuladora Inversiones o Unidad Ejecutora de Inversiones en entidades públicas 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interesados </a:t>
            </a:r>
            <a:r>
              <a:rPr lang="es-ES_tradnl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podrán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consultar mayor detalle en la </a:t>
            </a:r>
            <a:r>
              <a:rPr lang="es-ES_tradnl" sz="13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página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web: https://www.gob.pe/contraloria, Convocatorias del Estado, “BID” o ingresar al siguiente enlace: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300" dirty="0">
                <a:hlinkClick r:id="rId4"/>
              </a:rPr>
              <a:t>Únete a nuestro equipo | Contraloría (contraloria.gob.pe)</a:t>
            </a:r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consultores que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cumplan con los requisitos mínimos solicitados, podrán enviar sus formularios de “Expresión de Interés” y “CV” hasta el </a:t>
            </a:r>
            <a:r>
              <a:rPr lang="es-ES_tradnl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s-ES_tradnl" sz="1300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noviembre </a:t>
            </a:r>
            <a:r>
              <a:rPr lang="es-ES_tradnl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2022 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la dirección electrónica: </a:t>
            </a:r>
            <a:r>
              <a:rPr lang="es-ES_tradnl" sz="13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contrataciones.proyectobid3@contraloria.gob.pe</a:t>
            </a:r>
            <a:r>
              <a:rPr lang="es-ES_tradnl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indicando el asunto el nombre de la consultoría.</a:t>
            </a:r>
          </a:p>
          <a:p>
            <a:pPr algn="just"/>
            <a:endParaRPr lang="es-ES_tradnl" sz="13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PE" sz="1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consideran como válidas solo aquellas expresiones de interés que se remitan a las direcciones electrónicas señaladas.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267744" cy="36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887914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</TotalTime>
  <Words>372</Words>
  <Application>Microsoft Office PowerPoint</Application>
  <PresentationFormat>Presentación en pantalla (4:3)</PresentationFormat>
  <Paragraphs>20</Paragraphs>
  <Slides>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Calibri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 Enrique Vargas Chunga</dc:creator>
  <cp:lastModifiedBy>Camila Delgado</cp:lastModifiedBy>
  <cp:revision>191</cp:revision>
  <cp:lastPrinted>2022-03-11T22:58:35Z</cp:lastPrinted>
  <dcterms:created xsi:type="dcterms:W3CDTF">2015-07-02T20:03:37Z</dcterms:created>
  <dcterms:modified xsi:type="dcterms:W3CDTF">2022-11-12T22:33:30Z</dcterms:modified>
</cp:coreProperties>
</file>