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26"/>
  </p:normalViewPr>
  <p:slideViewPr>
    <p:cSldViewPr>
      <p:cViewPr varScale="1">
        <p:scale>
          <a:sx n="51" d="100"/>
          <a:sy n="51" d="100"/>
        </p:scale>
        <p:origin x="171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15616" y="1172"/>
            <a:ext cx="7830617" cy="7094250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servicios como Consultor Individual Especialista Temático 5 en Sistemas Administrativos de Defensa Jurídica del Estado y Control Gubernamental para el proyecto de Modernización del Sistema Integral de Transferencia de Gestión con Interoperabilidad Orientado a la Rendición de Cuentas,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-Titulo profesional en Derecho 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afines.</a:t>
            </a:r>
          </a:p>
          <a:p>
            <a:pPr algn="l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ES" sz="13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en Gestión Pública o Políticas Públicas o afines o especializaciones en derecho 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cinco (5) años en el ejercicio de su profesión, en el sector público, privado u organismos multilaterales</a:t>
            </a:r>
          </a:p>
          <a:p>
            <a:pPr algn="l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tres (3) años en </a:t>
            </a:r>
            <a:r>
              <a:rPr lang="es-ES" sz="13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Defensa Jurídica del Estado o Procuradurías Públicas o Control Gubernamental o en el Sistema de Defensa Jurídica del Estado o en el Sistema Nacional de Control en entidades públicas 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hlinkClick r:id="rId4"/>
              </a:rPr>
              <a:t>Únete a nuestro equipo | Contraloría (contraloria.gob.pe)</a:t>
            </a:r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_tradnl" sz="13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noviembre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2022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355</Words>
  <Application>Microsoft Office PowerPoint</Application>
  <PresentationFormat>Presentación en pantalla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Camila Delgado</cp:lastModifiedBy>
  <cp:revision>192</cp:revision>
  <cp:lastPrinted>2022-08-05T01:31:44Z</cp:lastPrinted>
  <dcterms:created xsi:type="dcterms:W3CDTF">2015-07-02T20:03:37Z</dcterms:created>
  <dcterms:modified xsi:type="dcterms:W3CDTF">2022-11-12T22:20:24Z</dcterms:modified>
</cp:coreProperties>
</file>