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FF2929"/>
    <a:srgbClr val="BC0000"/>
    <a:srgbClr val="FF4747"/>
    <a:srgbClr val="9D4B07"/>
    <a:srgbClr val="6666FF"/>
    <a:srgbClr val="FF0000"/>
    <a:srgbClr val="F3411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43"/>
  </p:normalViewPr>
  <p:slideViewPr>
    <p:cSldViewPr>
      <p:cViewPr varScale="1">
        <p:scale>
          <a:sx n="86" d="100"/>
          <a:sy n="86" d="100"/>
        </p:scale>
        <p:origin x="108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Hilario zamora" userId="1c1601645e642cd2" providerId="LiveId" clId="{2BA1602B-52F9-8440-A329-2F375B911F78}"/>
    <pc:docChg chg="modSld">
      <pc:chgData name="Jaime Hilario zamora" userId="1c1601645e642cd2" providerId="LiveId" clId="{2BA1602B-52F9-8440-A329-2F375B911F78}" dt="2022-01-31T17:28:09.485" v="21" actId="20577"/>
      <pc:docMkLst>
        <pc:docMk/>
      </pc:docMkLst>
      <pc:sldChg chg="modSp mod">
        <pc:chgData name="Jaime Hilario zamora" userId="1c1601645e642cd2" providerId="LiveId" clId="{2BA1602B-52F9-8440-A329-2F375B911F78}" dt="2022-01-31T17:28:09.485" v="21" actId="20577"/>
        <pc:sldMkLst>
          <pc:docMk/>
          <pc:sldMk cId="3418879142" sldId="270"/>
        </pc:sldMkLst>
        <pc:spChg chg="mod">
          <ac:chgData name="Jaime Hilario zamora" userId="1c1601645e642cd2" providerId="LiveId" clId="{2BA1602B-52F9-8440-A329-2F375B911F78}" dt="2022-01-31T17:28:09.485" v="21" actId="20577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  <pc:docChgLst>
    <pc:chgData name="Jaime Hilario zamora" userId="1c1601645e642cd2" providerId="LiveId" clId="{F9831B8E-8A73-44FF-A272-F1EA0F7016D5}"/>
    <pc:docChg chg="modSld">
      <pc:chgData name="Jaime Hilario zamora" userId="1c1601645e642cd2" providerId="LiveId" clId="{F9831B8E-8A73-44FF-A272-F1EA0F7016D5}" dt="2022-03-18T19:16:39.103" v="58" actId="14100"/>
      <pc:docMkLst>
        <pc:docMk/>
      </pc:docMkLst>
      <pc:sldChg chg="modSp mod">
        <pc:chgData name="Jaime Hilario zamora" userId="1c1601645e642cd2" providerId="LiveId" clId="{F9831B8E-8A73-44FF-A272-F1EA0F7016D5}" dt="2022-03-18T19:16:39.103" v="58" actId="14100"/>
        <pc:sldMkLst>
          <pc:docMk/>
          <pc:sldMk cId="3418879142" sldId="270"/>
        </pc:sldMkLst>
        <pc:spChg chg="mod">
          <ac:chgData name="Jaime Hilario zamora" userId="1c1601645e642cd2" providerId="LiveId" clId="{F9831B8E-8A73-44FF-A272-F1EA0F7016D5}" dt="2022-03-18T19:16:39.103" v="58" actId="14100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  <pc:docChgLst>
    <pc:chgData name="Jaime Hilario zamora" userId="1c1601645e642cd2" providerId="LiveId" clId="{A492B654-BA0A-E24E-99D1-A4117FE1CB86}"/>
    <pc:docChg chg="modSld">
      <pc:chgData name="Jaime Hilario zamora" userId="1c1601645e642cd2" providerId="LiveId" clId="{A492B654-BA0A-E24E-99D1-A4117FE1CB86}" dt="2022-01-31T17:55:37.793" v="24" actId="20577"/>
      <pc:docMkLst>
        <pc:docMk/>
      </pc:docMkLst>
      <pc:sldChg chg="modSp mod">
        <pc:chgData name="Jaime Hilario zamora" userId="1c1601645e642cd2" providerId="LiveId" clId="{A492B654-BA0A-E24E-99D1-A4117FE1CB86}" dt="2022-01-31T17:55:37.793" v="24" actId="20577"/>
        <pc:sldMkLst>
          <pc:docMk/>
          <pc:sldMk cId="3418879142" sldId="270"/>
        </pc:sldMkLst>
        <pc:spChg chg="mod">
          <ac:chgData name="Jaime Hilario zamora" userId="1c1601645e642cd2" providerId="LiveId" clId="{A492B654-BA0A-E24E-99D1-A4117FE1CB86}" dt="2022-01-31T17:55:37.793" v="24" actId="20577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18/03/2022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ontrataciones.proyectobid3@contraloria.gob.pe" TargetMode="External"/><Relationship Id="rId5" Type="http://schemas.openxmlformats.org/officeDocument/2006/relationships/hyperlink" Target="https://convocatorias.contraloria.gob.pe/bid.html" TargetMode="External"/><Relationship Id="rId4" Type="http://schemas.openxmlformats.org/officeDocument/2006/relationships/hyperlink" Target="https://www.gob.pe/contralor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12626" y="769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89625"/>
            <a:ext cx="8303791" cy="6124754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República del Perú suscribió el Contrato de Préstamo 4724/OC-PE con el Banco Interamericano de Desarrollo, para que a través de la Contraloría General de la República (CGR) ejecute el Proyecto “Mejoramiento de los Servicios de Control Gubernamental para un Control Efectivo, Preventivo y Facilitador de la Gestión Pública”, y se propone utilizar parte de los fondos del financiamiento para contratar consultores individuales logísticos en proyectos informáticos 2 y 3 para la implementación del Planeamiento de los Servicios de Control-PSC, Expediente Digital del Servicio de Control - eCONTROL y Seguimiento a la Implementación de Recomendaciones y Situaciones Adversas de Resultados de los Servicios de Control – SERES. </a:t>
            </a:r>
          </a:p>
          <a:p>
            <a:pPr algn="just"/>
            <a:endPara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interés, según el siguiente detalle: </a:t>
            </a:r>
          </a:p>
          <a:p>
            <a:endParaRPr lang="es-ES_tradn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Título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Ingeniería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Sistemas o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Informática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Industrial o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Electrónica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en Ciencias de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-Curso en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proyectos o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logística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Mínimo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horas).</a:t>
            </a:r>
            <a:b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laboral comprobable en el sector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público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privado,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mínima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cinco (05)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años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laboral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mínima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tres (03)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años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analista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logístico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gestionando los servicios que necesita un proyecto de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Tecnologías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como gestor de proyectos de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tecnologías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gestionando los recursos del proyecto. </a:t>
            </a:r>
          </a:p>
          <a:p>
            <a:pPr algn="just"/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laboral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mínima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participando en dos (02) en proyectos de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tecnologías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servicios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informáticos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b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Ítem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N° 1: Servicio de un consultor individual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logístico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proyectos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informáticos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para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Planeamiento de los Servicios de Control-PSC, Expediente Digital del Servicio de Control -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eCONTROL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Seguimiento a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Recomendaciones y Situaciones Adversas de Resultados de los Servicios de Control - SERES </a:t>
            </a:r>
          </a:p>
          <a:p>
            <a:pPr algn="just"/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Ítem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N° 2: Servicio de un consultor individual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logístico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proyectos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informáticos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para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Planeamiento de los Servicios de Control-PSC, Expediente Digital del Servicio de Control -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eCONTROL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Seguimiento a la 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Implementación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Recomendaciones y Situaciones Adversas de Resultados de los Servicios de Control - SERES </a:t>
            </a:r>
          </a:p>
          <a:p>
            <a:pPr algn="just"/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podrán consultar mayor detalle en la página web: </a:t>
            </a:r>
            <a:r>
              <a:rPr lang="es-PE" sz="11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https://www.gob.pe/contraloria</a:t>
            </a:r>
            <a:r>
              <a:rPr lang="es-PE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“Convocatorias del Estado” y “BID”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ingresar al siguiente enlace:</a:t>
            </a:r>
          </a:p>
          <a:p>
            <a:pPr algn="just"/>
            <a:endParaRPr lang="es-ES_tradnl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“Convocatorias del Estado” y “BID”  | Contraloría (https://www.gob.pe/contraloria)</a:t>
            </a:r>
            <a:endParaRPr lang="es-ES_tradn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(</a:t>
            </a:r>
            <a:r>
              <a:rPr lang="es-ES_tradn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Excel) hasta el </a:t>
            </a:r>
            <a:r>
              <a:rPr lang="es-ES_tradn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_tradn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marzo 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_tradn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contrataciones.proyectobid3@contraloria.gob.pe</a:t>
            </a: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516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Rut Lidia Hilario Zamora</cp:lastModifiedBy>
  <cp:revision>205</cp:revision>
  <cp:lastPrinted>2022-01-31T17:55:58Z</cp:lastPrinted>
  <dcterms:created xsi:type="dcterms:W3CDTF">2015-07-02T20:03:37Z</dcterms:created>
  <dcterms:modified xsi:type="dcterms:W3CDTF">2022-03-18T19:16:41Z</dcterms:modified>
</cp:coreProperties>
</file>